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theme/theme12.xml" ContentType="application/vnd.openxmlformats-officedocument.theme+xml"/>
  <Override PartName="/ppt/slideLayouts/slideLayout75.xml" ContentType="application/vnd.openxmlformats-officedocument.presentationml.slideLayout+xml"/>
  <Override PartName="/ppt/theme/theme13.xml" ContentType="application/vnd.openxmlformats-officedocument.theme+xml"/>
  <Override PartName="/ppt/slideLayouts/slideLayout76.xml" ContentType="application/vnd.openxmlformats-officedocument.presentationml.slideLayout+xml"/>
  <Override PartName="/ppt/theme/theme14.xml" ContentType="application/vnd.openxmlformats-officedocument.theme+xml"/>
  <Override PartName="/ppt/slideLayouts/slideLayout77.xml" ContentType="application/vnd.openxmlformats-officedocument.presentationml.slideLayout+xml"/>
  <Override PartName="/ppt/theme/theme15.xml" ContentType="application/vnd.openxmlformats-officedocument.theme+xml"/>
  <Override PartName="/ppt/slideLayouts/slideLayout7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0" r:id="rId1"/>
    <p:sldMasterId id="2147484245" r:id="rId2"/>
    <p:sldMasterId id="2147484247" r:id="rId3"/>
    <p:sldMasterId id="2147484249" r:id="rId4"/>
    <p:sldMasterId id="2147484283" r:id="rId5"/>
    <p:sldMasterId id="2147484285" r:id="rId6"/>
    <p:sldMasterId id="2147484287" r:id="rId7"/>
    <p:sldMasterId id="2147484289" r:id="rId8"/>
    <p:sldMasterId id="2147484291" r:id="rId9"/>
    <p:sldMasterId id="2147484293" r:id="rId10"/>
    <p:sldMasterId id="2147484295" r:id="rId11"/>
    <p:sldMasterId id="2147484299" r:id="rId12"/>
    <p:sldMasterId id="2147484301" r:id="rId13"/>
    <p:sldMasterId id="2147484304" r:id="rId14"/>
    <p:sldMasterId id="2147484306" r:id="rId15"/>
    <p:sldMasterId id="2147484308" r:id="rId16"/>
  </p:sldMasterIdLst>
  <p:notesMasterIdLst>
    <p:notesMasterId r:id="rId32"/>
  </p:notesMasterIdLst>
  <p:handoutMasterIdLst>
    <p:handoutMasterId r:id="rId33"/>
  </p:handoutMasterIdLst>
  <p:sldIdLst>
    <p:sldId id="365" r:id="rId17"/>
    <p:sldId id="363" r:id="rId18"/>
    <p:sldId id="364" r:id="rId19"/>
    <p:sldId id="379" r:id="rId20"/>
    <p:sldId id="367" r:id="rId21"/>
    <p:sldId id="368" r:id="rId22"/>
    <p:sldId id="369" r:id="rId23"/>
    <p:sldId id="371" r:id="rId24"/>
    <p:sldId id="372" r:id="rId25"/>
    <p:sldId id="373" r:id="rId26"/>
    <p:sldId id="374" r:id="rId27"/>
    <p:sldId id="375" r:id="rId28"/>
    <p:sldId id="376" r:id="rId29"/>
    <p:sldId id="377" r:id="rId30"/>
    <p:sldId id="378" r:id="rId31"/>
  </p:sldIdLst>
  <p:sldSz cx="9144000" cy="6858000" type="screen4x3"/>
  <p:notesSz cx="6797675" cy="985678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08080"/>
    <a:srgbClr val="00FF00"/>
    <a:srgbClr val="00CCFF"/>
    <a:srgbClr val="1E3A88"/>
    <a:srgbClr val="DDDEDF"/>
    <a:srgbClr val="FF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9" autoAdjust="0"/>
    <p:restoredTop sz="98971" autoAdjust="0"/>
  </p:normalViewPr>
  <p:slideViewPr>
    <p:cSldViewPr snapToGrid="0">
      <p:cViewPr>
        <p:scale>
          <a:sx n="72" d="100"/>
          <a:sy n="72" d="100"/>
        </p:scale>
        <p:origin x="-1272" y="-114"/>
      </p:cViewPr>
      <p:guideLst>
        <p:guide orient="horz" pos="1561"/>
        <p:guide pos="26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1" d="100"/>
          <a:sy n="81" d="100"/>
        </p:scale>
        <p:origin x="-4020" y="-102"/>
      </p:cViewPr>
      <p:guideLst>
        <p:guide orient="horz" pos="3104"/>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403AA-4D83-2343-B901-948F3DCAEE36}"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GB"/>
        </a:p>
      </dgm:t>
    </dgm:pt>
    <dgm:pt modelId="{A13036F8-E14A-C544-B45E-95A060EDBC73}">
      <dgm:prSet phldrT="[Text]" custT="1"/>
      <dgm:spPr/>
      <dgm:t>
        <a:bodyPr/>
        <a:lstStyle/>
        <a:p>
          <a:r>
            <a:rPr lang="en-GB" sz="3300" dirty="0" smtClean="0"/>
            <a:t>Planned rates: </a:t>
          </a:r>
        </a:p>
        <a:p>
          <a:r>
            <a:rPr lang="en-GB" sz="2000" dirty="0" smtClean="0"/>
            <a:t>Tier 0 – Tier 1: 650 MB/s + margin</a:t>
          </a:r>
          <a:endParaRPr lang="en-GB" sz="2000" dirty="0"/>
        </a:p>
      </dgm:t>
    </dgm:pt>
    <dgm:pt modelId="{C19D42A0-6633-6A41-A494-A220E56ABB64}" type="parTrans" cxnId="{88CBE6CE-6713-BF4F-81E6-4C24E17A56BA}">
      <dgm:prSet/>
      <dgm:spPr/>
      <dgm:t>
        <a:bodyPr/>
        <a:lstStyle/>
        <a:p>
          <a:endParaRPr lang="en-GB"/>
        </a:p>
      </dgm:t>
    </dgm:pt>
    <dgm:pt modelId="{B2C73AB8-6A08-2144-B6FD-C576BEE504A5}" type="sibTrans" cxnId="{88CBE6CE-6713-BF4F-81E6-4C24E17A56BA}">
      <dgm:prSet/>
      <dgm:spPr/>
      <dgm:t>
        <a:bodyPr/>
        <a:lstStyle/>
        <a:p>
          <a:endParaRPr lang="en-GB"/>
        </a:p>
      </dgm:t>
    </dgm:pt>
    <dgm:pt modelId="{41F2A303-4EB5-8C46-AE32-7C49060F36EE}" type="pres">
      <dgm:prSet presAssocID="{74A403AA-4D83-2343-B901-948F3DCAEE36}" presName="linear" presStyleCnt="0">
        <dgm:presLayoutVars>
          <dgm:animLvl val="lvl"/>
          <dgm:resizeHandles val="exact"/>
        </dgm:presLayoutVars>
      </dgm:prSet>
      <dgm:spPr/>
      <dgm:t>
        <a:bodyPr/>
        <a:lstStyle/>
        <a:p>
          <a:endParaRPr lang="en-GB"/>
        </a:p>
      </dgm:t>
    </dgm:pt>
    <dgm:pt modelId="{26593070-09F5-3A43-971E-22AE14650DCF}" type="pres">
      <dgm:prSet presAssocID="{A13036F8-E14A-C544-B45E-95A060EDBC73}" presName="parentText" presStyleLbl="node1" presStyleIdx="0" presStyleCnt="1">
        <dgm:presLayoutVars>
          <dgm:chMax val="0"/>
          <dgm:bulletEnabled val="1"/>
        </dgm:presLayoutVars>
      </dgm:prSet>
      <dgm:spPr/>
      <dgm:t>
        <a:bodyPr/>
        <a:lstStyle/>
        <a:p>
          <a:endParaRPr lang="en-GB"/>
        </a:p>
      </dgm:t>
    </dgm:pt>
  </dgm:ptLst>
  <dgm:cxnLst>
    <dgm:cxn modelId="{88CBE6CE-6713-BF4F-81E6-4C24E17A56BA}" srcId="{74A403AA-4D83-2343-B901-948F3DCAEE36}" destId="{A13036F8-E14A-C544-B45E-95A060EDBC73}" srcOrd="0" destOrd="0" parTransId="{C19D42A0-6633-6A41-A494-A220E56ABB64}" sibTransId="{B2C73AB8-6A08-2144-B6FD-C576BEE504A5}"/>
    <dgm:cxn modelId="{D411C4F6-69BC-4CC8-9971-FD35DF89E2C3}" type="presOf" srcId="{74A403AA-4D83-2343-B901-948F3DCAEE36}" destId="{41F2A303-4EB5-8C46-AE32-7C49060F36EE}" srcOrd="0" destOrd="0" presId="urn:microsoft.com/office/officeart/2005/8/layout/vList2"/>
    <dgm:cxn modelId="{FBF98678-AF66-46A4-A690-5CC0DE149DB4}" type="presOf" srcId="{A13036F8-E14A-C544-B45E-95A060EDBC73}" destId="{26593070-09F5-3A43-971E-22AE14650DCF}" srcOrd="0" destOrd="0" presId="urn:microsoft.com/office/officeart/2005/8/layout/vList2"/>
    <dgm:cxn modelId="{F8FA12B0-28E0-49C0-93BA-34226350435B}" type="presParOf" srcId="{41F2A303-4EB5-8C46-AE32-7C49060F36EE}" destId="{26593070-09F5-3A43-971E-22AE14650DC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bwMode="auto">
          <a:xfrm>
            <a:off x="0" y="0"/>
            <a:ext cx="2946400" cy="49339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nl-NL" dirty="0"/>
          </a:p>
        </p:txBody>
      </p:sp>
      <p:sp>
        <p:nvSpPr>
          <p:cNvPr id="113667" name="Rectangle 3"/>
          <p:cNvSpPr>
            <a:spLocks noGrp="1" noChangeArrowheads="1"/>
          </p:cNvSpPr>
          <p:nvPr>
            <p:ph type="dt" sz="quarter" idx="1"/>
          </p:nvPr>
        </p:nvSpPr>
        <p:spPr bwMode="auto">
          <a:xfrm>
            <a:off x="3849688" y="0"/>
            <a:ext cx="2946400" cy="493392"/>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nl-NL" dirty="0"/>
          </a:p>
        </p:txBody>
      </p:sp>
      <p:sp>
        <p:nvSpPr>
          <p:cNvPr id="113668" name="Rectangle 4"/>
          <p:cNvSpPr>
            <a:spLocks noGrp="1" noChangeArrowheads="1"/>
          </p:cNvSpPr>
          <p:nvPr>
            <p:ph type="ftr" sz="quarter" idx="2"/>
          </p:nvPr>
        </p:nvSpPr>
        <p:spPr bwMode="auto">
          <a:xfrm>
            <a:off x="0" y="9361821"/>
            <a:ext cx="2946400" cy="493391"/>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nl-NL" dirty="0"/>
          </a:p>
        </p:txBody>
      </p:sp>
      <p:sp>
        <p:nvSpPr>
          <p:cNvPr id="113669" name="Rectangle 5"/>
          <p:cNvSpPr>
            <a:spLocks noGrp="1" noChangeArrowheads="1"/>
          </p:cNvSpPr>
          <p:nvPr>
            <p:ph type="sldNum" sz="quarter" idx="3"/>
          </p:nvPr>
        </p:nvSpPr>
        <p:spPr bwMode="auto">
          <a:xfrm>
            <a:off x="3849688" y="9361821"/>
            <a:ext cx="2946400" cy="493391"/>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DCB7046-F40A-48B0-9F2A-2C874364CB33}" type="slidenum">
              <a:rPr lang="nl-NL"/>
              <a:pPr>
                <a:defRPr/>
              </a:pPr>
              <a:t>‹nr.›</a:t>
            </a:fld>
            <a:endParaRPr lang="nl-NL" dirty="0"/>
          </a:p>
        </p:txBody>
      </p:sp>
    </p:spTree>
    <p:extLst>
      <p:ext uri="{BB962C8B-B14F-4D97-AF65-F5344CB8AC3E}">
        <p14:creationId xmlns:p14="http://schemas.microsoft.com/office/powerpoint/2010/main" val="1855534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46400" cy="493392"/>
          </a:xfrm>
          <a:prstGeom prst="rect">
            <a:avLst/>
          </a:prstGeom>
          <a:noFill/>
          <a:ln>
            <a:noFill/>
          </a:ln>
          <a:effectLst/>
          <a:extLst/>
        </p:spPr>
        <p:txBody>
          <a:bodyPr vert="horz" wrap="square" lIns="91477" tIns="45738" rIns="91477" bIns="45738" numCol="1" anchor="t" anchorCtr="0" compatLnSpc="1">
            <a:prstTxWarp prst="textNoShape">
              <a:avLst/>
            </a:prstTxWarp>
          </a:bodyPr>
          <a:lstStyle>
            <a:lvl1pPr>
              <a:defRPr sz="1200">
                <a:cs typeface="+mn-cs"/>
              </a:defRPr>
            </a:lvl1pPr>
          </a:lstStyle>
          <a:p>
            <a:pPr>
              <a:defRPr/>
            </a:pPr>
            <a:endParaRPr lang="nl-NL" dirty="0"/>
          </a:p>
        </p:txBody>
      </p:sp>
      <p:sp>
        <p:nvSpPr>
          <p:cNvPr id="106499" name="Rectangle 3"/>
          <p:cNvSpPr>
            <a:spLocks noGrp="1" noChangeArrowheads="1"/>
          </p:cNvSpPr>
          <p:nvPr>
            <p:ph type="dt" idx="1"/>
          </p:nvPr>
        </p:nvSpPr>
        <p:spPr bwMode="auto">
          <a:xfrm>
            <a:off x="3849688" y="0"/>
            <a:ext cx="2946400" cy="493392"/>
          </a:xfrm>
          <a:prstGeom prst="rect">
            <a:avLst/>
          </a:prstGeom>
          <a:noFill/>
          <a:ln>
            <a:noFill/>
          </a:ln>
          <a:effectLst/>
          <a:extLst/>
        </p:spPr>
        <p:txBody>
          <a:bodyPr vert="horz" wrap="square" lIns="91477" tIns="45738" rIns="91477" bIns="45738" numCol="1" anchor="t" anchorCtr="0" compatLnSpc="1">
            <a:prstTxWarp prst="textNoShape">
              <a:avLst/>
            </a:prstTxWarp>
          </a:bodyPr>
          <a:lstStyle>
            <a:lvl1pPr algn="r">
              <a:defRPr sz="1200">
                <a:cs typeface="+mn-cs"/>
              </a:defRPr>
            </a:lvl1pPr>
          </a:lstStyle>
          <a:p>
            <a:pPr>
              <a:defRPr/>
            </a:pPr>
            <a:endParaRPr lang="nl-NL" dirty="0"/>
          </a:p>
        </p:txBody>
      </p:sp>
      <p:sp>
        <p:nvSpPr>
          <p:cNvPr id="62468" name="Rectangle 4"/>
          <p:cNvSpPr>
            <a:spLocks noGrp="1" noRot="1" noChangeAspect="1" noChangeArrowheads="1" noTextEdit="1"/>
          </p:cNvSpPr>
          <p:nvPr>
            <p:ph type="sldImg" idx="2"/>
          </p:nvPr>
        </p:nvSpPr>
        <p:spPr bwMode="auto">
          <a:xfrm>
            <a:off x="935038" y="739775"/>
            <a:ext cx="4929187"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79450" y="4681699"/>
            <a:ext cx="5438775" cy="4435791"/>
          </a:xfrm>
          <a:prstGeom prst="rect">
            <a:avLst/>
          </a:prstGeom>
          <a:noFill/>
          <a:ln>
            <a:noFill/>
          </a:ln>
          <a:effectLst/>
          <a:extLst/>
        </p:spPr>
        <p:txBody>
          <a:bodyPr vert="horz" wrap="square" lIns="91477" tIns="45738" rIns="91477" bIns="45738"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106502" name="Rectangle 6"/>
          <p:cNvSpPr>
            <a:spLocks noGrp="1" noChangeArrowheads="1"/>
          </p:cNvSpPr>
          <p:nvPr>
            <p:ph type="ftr" sz="quarter" idx="4"/>
          </p:nvPr>
        </p:nvSpPr>
        <p:spPr bwMode="auto">
          <a:xfrm>
            <a:off x="0" y="9361821"/>
            <a:ext cx="2946400" cy="493391"/>
          </a:xfrm>
          <a:prstGeom prst="rect">
            <a:avLst/>
          </a:prstGeom>
          <a:noFill/>
          <a:ln>
            <a:noFill/>
          </a:ln>
          <a:effectLst/>
          <a:extLst/>
        </p:spPr>
        <p:txBody>
          <a:bodyPr vert="horz" wrap="square" lIns="91477" tIns="45738" rIns="91477" bIns="45738" numCol="1" anchor="b" anchorCtr="0" compatLnSpc="1">
            <a:prstTxWarp prst="textNoShape">
              <a:avLst/>
            </a:prstTxWarp>
          </a:bodyPr>
          <a:lstStyle>
            <a:lvl1pPr>
              <a:defRPr sz="1200">
                <a:cs typeface="+mn-cs"/>
              </a:defRPr>
            </a:lvl1pPr>
          </a:lstStyle>
          <a:p>
            <a:pPr>
              <a:defRPr/>
            </a:pPr>
            <a:endParaRPr lang="nl-NL" dirty="0"/>
          </a:p>
        </p:txBody>
      </p:sp>
      <p:sp>
        <p:nvSpPr>
          <p:cNvPr id="106503" name="Rectangle 7"/>
          <p:cNvSpPr>
            <a:spLocks noGrp="1" noChangeArrowheads="1"/>
          </p:cNvSpPr>
          <p:nvPr>
            <p:ph type="sldNum" sz="quarter" idx="5"/>
          </p:nvPr>
        </p:nvSpPr>
        <p:spPr bwMode="auto">
          <a:xfrm>
            <a:off x="3849688" y="9361821"/>
            <a:ext cx="2946400" cy="493391"/>
          </a:xfrm>
          <a:prstGeom prst="rect">
            <a:avLst/>
          </a:prstGeom>
          <a:noFill/>
          <a:ln>
            <a:noFill/>
          </a:ln>
          <a:effectLst/>
          <a:extLst/>
        </p:spPr>
        <p:txBody>
          <a:bodyPr vert="horz" wrap="square" lIns="91477" tIns="45738" rIns="91477" bIns="45738" numCol="1" anchor="b" anchorCtr="0" compatLnSpc="1">
            <a:prstTxWarp prst="textNoShape">
              <a:avLst/>
            </a:prstTxWarp>
          </a:bodyPr>
          <a:lstStyle>
            <a:lvl1pPr algn="r">
              <a:defRPr sz="1200">
                <a:cs typeface="+mn-cs"/>
              </a:defRPr>
            </a:lvl1pPr>
          </a:lstStyle>
          <a:p>
            <a:pPr>
              <a:defRPr/>
            </a:pPr>
            <a:fld id="{8D445190-2B52-4DD3-B377-B0B8755AF509}" type="slidenum">
              <a:rPr lang="nl-NL"/>
              <a:pPr>
                <a:defRPr/>
              </a:pPr>
              <a:t>‹nr.›</a:t>
            </a:fld>
            <a:endParaRPr lang="nl-NL" dirty="0"/>
          </a:p>
        </p:txBody>
      </p:sp>
    </p:spTree>
    <p:extLst>
      <p:ext uri="{BB962C8B-B14F-4D97-AF65-F5344CB8AC3E}">
        <p14:creationId xmlns:p14="http://schemas.microsoft.com/office/powerpoint/2010/main" val="6154197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8" charset="-128"/>
              </a:defRPr>
            </a:lvl1pPr>
            <a:lvl2pPr marL="742950" indent="-285750">
              <a:defRPr sz="2400">
                <a:solidFill>
                  <a:schemeClr val="tx1"/>
                </a:solidFill>
                <a:latin typeface="Arial" charset="0"/>
                <a:ea typeface="ＭＳ Ｐゴシック" pitchFamily="-128" charset="-128"/>
              </a:defRPr>
            </a:lvl2pPr>
            <a:lvl3pPr marL="1143000" indent="-228600">
              <a:defRPr sz="2400">
                <a:solidFill>
                  <a:schemeClr val="tx1"/>
                </a:solidFill>
                <a:latin typeface="Arial" charset="0"/>
                <a:ea typeface="ＭＳ Ｐゴシック" pitchFamily="-128" charset="-128"/>
              </a:defRPr>
            </a:lvl3pPr>
            <a:lvl4pPr marL="1600200" indent="-228600">
              <a:defRPr sz="2400">
                <a:solidFill>
                  <a:schemeClr val="tx1"/>
                </a:solidFill>
                <a:latin typeface="Arial" charset="0"/>
                <a:ea typeface="ＭＳ Ｐゴシック" pitchFamily="-128" charset="-128"/>
              </a:defRPr>
            </a:lvl4pPr>
            <a:lvl5pPr marL="2057400" indent="-228600">
              <a:defRPr sz="2400">
                <a:solidFill>
                  <a:schemeClr val="tx1"/>
                </a:solidFill>
                <a:latin typeface="Arial" charset="0"/>
                <a:ea typeface="ＭＳ Ｐゴシック" pitchFamily="-12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8" charset="-128"/>
              </a:defRPr>
            </a:lvl9pPr>
          </a:lstStyle>
          <a:p>
            <a:fld id="{D5E026A0-4CA3-4527-81A5-31F0FFCD9FB5}" type="slidenum">
              <a:rPr lang="en-US" sz="1200" smtClean="0">
                <a:solidFill>
                  <a:srgbClr val="000000"/>
                </a:solidFill>
              </a:rPr>
              <a:pPr/>
              <a:t>1</a:t>
            </a:fld>
            <a:endParaRPr lang="en-US" sz="1200" smtClean="0">
              <a:solidFill>
                <a:srgbClr val="000000"/>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E6548E-D126-4D52-8DEB-9BBC0867BDD0}" type="slidenum">
              <a:rPr lang="en-GB">
                <a:solidFill>
                  <a:prstClr val="black"/>
                </a:solidFill>
              </a:rPr>
              <a:pPr fontAlgn="base">
                <a:spcBef>
                  <a:spcPct val="0"/>
                </a:spcBef>
                <a:spcAft>
                  <a:spcPct val="0"/>
                </a:spcAft>
              </a:pPr>
              <a:t>2</a:t>
            </a:fld>
            <a:endParaRPr lang="en-GB">
              <a:solidFill>
                <a:prstClr val="black"/>
              </a:solidFill>
            </a:endParaRPr>
          </a:p>
        </p:txBody>
      </p:sp>
      <p:sp>
        <p:nvSpPr>
          <p:cNvPr id="58370" name="Rectangle 2"/>
          <p:cNvSpPr>
            <a:spLocks noGrp="1" noRot="1" noChangeAspect="1" noChangeArrowheads="1" noTextEdit="1"/>
          </p:cNvSpPr>
          <p:nvPr>
            <p:ph type="sldImg"/>
          </p:nvPr>
        </p:nvSpPr>
        <p:spPr bwMode="auto">
          <a:xfrm>
            <a:off x="936625" y="739775"/>
            <a:ext cx="4927600" cy="3695700"/>
          </a:xfrm>
          <a:noFill/>
          <a:ln>
            <a:solidFill>
              <a:srgbClr val="000000"/>
            </a:solidFill>
            <a:miter lim="800000"/>
            <a:headEnd/>
            <a:tailEnd/>
          </a:ln>
        </p:spPr>
      </p:sp>
      <p:sp>
        <p:nvSpPr>
          <p:cNvPr id="58371" name="Rectangle 3"/>
          <p:cNvSpPr>
            <a:spLocks noGrp="1" noChangeArrowheads="1"/>
          </p:cNvSpPr>
          <p:nvPr>
            <p:ph type="body" idx="1"/>
          </p:nvPr>
        </p:nvSpPr>
        <p:spPr bwMode="auto">
          <a:xfrm>
            <a:off x="906357" y="4680264"/>
            <a:ext cx="4984962" cy="4437265"/>
          </a:xfrm>
          <a:noFill/>
        </p:spPr>
        <p:txBody>
          <a:bodyPr wrap="square" lIns="93518" tIns="46759" rIns="93518" bIns="46759" numCol="1" anchor="t" anchorCtr="0" compatLnSpc="1">
            <a:prstTxWarp prst="textNoShape">
              <a:avLst/>
            </a:prstTxWarp>
          </a:bodyPr>
          <a:lstStyle/>
          <a:p>
            <a:pPr>
              <a:spcBef>
                <a:spcPct val="0"/>
              </a:spcBef>
            </a:pPr>
            <a:endParaRPr lang="nl-NL" smtClean="0">
              <a:latin typeface="Helvetic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The distribution</a:t>
            </a:r>
            <a:r>
              <a:rPr lang="en-US" baseline="0" dirty="0" smtClean="0"/>
              <a:t> of delivered CPU between the various tiers has also been according to the design, with tier 2s providing in excess of 50% of the total.  If this is broken down we see that countries deliver close to what they pledged.  Thus the grid concept really does work on this scale, and enables institutes worldwide to collaborate, share data, and provide resources to the common goals of the collaboration.  Early worries that people would simply ignore the grid and use CERN for analysis were unfounded – Tier 2s are used extensively and exclusively.</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18F6B0E-26BE-4983-9B2B-37041EF780B6}"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43942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1CF52A2-A345-B54D-996A-57C633346C38}" type="slidenum">
              <a:rPr lang="en-US">
                <a:solidFill>
                  <a:srgbClr val="C0504D"/>
                </a:solidFill>
              </a:rPr>
              <a:pPr/>
              <a:t>11</a:t>
            </a:fld>
            <a:endParaRPr lang="en-US" dirty="0">
              <a:solidFill>
                <a:srgbClr val="C0504D"/>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WLCG has driven the</a:t>
            </a:r>
            <a:r>
              <a:rPr lang="en-US" baseline="0" dirty="0" smtClean="0"/>
              <a:t> development of multi-science grids in Europe and in the US.  In Europe the EGEE projects, followed recently by EGI support very many different applications other than LHC, while in the US the Open Science Grid has played a similar role, although also with LHC as a main stakeholder.  In both cases many different application communities have benefitted from the advent of grid infrastructures.</a:t>
            </a:r>
            <a:endParaRPr lang="en-US" dirty="0"/>
          </a:p>
        </p:txBody>
      </p:sp>
      <p:sp>
        <p:nvSpPr>
          <p:cNvPr id="4" name="Slide Number Placeholder 3"/>
          <p:cNvSpPr>
            <a:spLocks noGrp="1"/>
          </p:cNvSpPr>
          <p:nvPr>
            <p:ph type="sldNum" sz="quarter" idx="10"/>
          </p:nvPr>
        </p:nvSpPr>
        <p:spPr/>
        <p:txBody>
          <a:bodyPr/>
          <a:lstStyle/>
          <a:p>
            <a:pPr>
              <a:defRPr/>
            </a:pPr>
            <a:fld id="{E18F6B0E-26BE-4983-9B2B-37041EF780B6}"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744586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9.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tif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10.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tif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11.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tif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12.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tif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13.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tif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14.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tif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3.png"/><Relationship Id="rId1" Type="http://schemas.openxmlformats.org/officeDocument/2006/relationships/slideMaster" Target="../slideMasters/slideMaster15.xml"/><Relationship Id="rId5" Type="http://schemas.openxmlformats.org/officeDocument/2006/relationships/image" Target="../media/image34.png"/><Relationship Id="rId4" Type="http://schemas.openxmlformats.org/officeDocument/2006/relationships/image" Target="../media/image28.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Master" Target="../slideMasters/slideMaster16.xml"/><Relationship Id="rId6" Type="http://schemas.openxmlformats.org/officeDocument/2006/relationships/image" Target="../media/image31.tiff"/><Relationship Id="rId5" Type="http://schemas.openxmlformats.org/officeDocument/2006/relationships/image" Target="../media/image30.jpeg"/><Relationship Id="rId4" Type="http://schemas.openxmlformats.org/officeDocument/2006/relationships/image" Target="../media/image29.tif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3957789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nl-NL" smtClean="0"/>
              <a:t>Klik om de stijl te bewerken</a:t>
            </a:r>
            <a:endParaRPr lang="nl-NL" dirty="0"/>
          </a:p>
        </p:txBody>
      </p:sp>
    </p:spTree>
    <p:extLst>
      <p:ext uri="{BB962C8B-B14F-4D97-AF65-F5344CB8AC3E}">
        <p14:creationId xmlns:p14="http://schemas.microsoft.com/office/powerpoint/2010/main" val="3107493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nl-NL" smtClean="0"/>
              <a:t>Klik om de stijl te bewerken</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pPr>
                <a:defRPr/>
              </a:pPr>
              <a:t>‹nr.›</a:t>
            </a:fld>
            <a:endParaRPr lang="nl-NL" dirty="0"/>
          </a:p>
        </p:txBody>
      </p:sp>
    </p:spTree>
    <p:extLst>
      <p:ext uri="{BB962C8B-B14F-4D97-AF65-F5344CB8AC3E}">
        <p14:creationId xmlns:p14="http://schemas.microsoft.com/office/powerpoint/2010/main" val="507997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621306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pPr>
                <a:defRPr/>
              </a:pPr>
              <a:t>‹nr.›</a:t>
            </a:fld>
            <a:endParaRPr lang="nl-NL" dirty="0"/>
          </a:p>
        </p:txBody>
      </p:sp>
    </p:spTree>
    <p:extLst>
      <p:ext uri="{BB962C8B-B14F-4D97-AF65-F5344CB8AC3E}">
        <p14:creationId xmlns:p14="http://schemas.microsoft.com/office/powerpoint/2010/main" val="3314410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nl-NL" smtClean="0"/>
              <a:t>Klik om de stijl te bewerken</a:t>
            </a:r>
            <a:endParaRPr lang="nl-NL" dirty="0"/>
          </a:p>
        </p:txBody>
      </p:sp>
    </p:spTree>
    <p:extLst>
      <p:ext uri="{BB962C8B-B14F-4D97-AF65-F5344CB8AC3E}">
        <p14:creationId xmlns:p14="http://schemas.microsoft.com/office/powerpoint/2010/main" val="3320476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3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pPr>
                <a:defRPr/>
              </a:pPr>
              <a:t>‹nr.›</a:t>
            </a:fld>
            <a:endParaRPr lang="nl-NL" dirty="0"/>
          </a:p>
        </p:txBody>
      </p:sp>
    </p:spTree>
    <p:extLst>
      <p:ext uri="{BB962C8B-B14F-4D97-AF65-F5344CB8AC3E}">
        <p14:creationId xmlns:p14="http://schemas.microsoft.com/office/powerpoint/2010/main" val="155207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2815" y="1524907"/>
            <a:ext cx="8407639"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13543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pPr>
                <a:defRPr/>
              </a:pPr>
              <a:t>‹nr.›</a:t>
            </a:fld>
            <a:endParaRPr lang="nl-NL" dirty="0"/>
          </a:p>
        </p:txBody>
      </p:sp>
    </p:spTree>
    <p:extLst>
      <p:ext uri="{BB962C8B-B14F-4D97-AF65-F5344CB8AC3E}">
        <p14:creationId xmlns:p14="http://schemas.microsoft.com/office/powerpoint/2010/main" val="1319893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680517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pPr>
                <a:defRPr/>
              </a:pPr>
              <a:t>‹nr.›</a:t>
            </a:fld>
            <a:endParaRPr lang="nl-NL" dirty="0"/>
          </a:p>
        </p:txBody>
      </p:sp>
    </p:spTree>
    <p:extLst>
      <p:ext uri="{BB962C8B-B14F-4D97-AF65-F5344CB8AC3E}">
        <p14:creationId xmlns:p14="http://schemas.microsoft.com/office/powerpoint/2010/main" val="100147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624895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5362102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pPr>
                <a:defRPr/>
              </a:pPr>
              <a:t>‹nr.›</a:t>
            </a:fld>
            <a:endParaRPr lang="nl-NL" dirty="0"/>
          </a:p>
        </p:txBody>
      </p:sp>
    </p:spTree>
    <p:extLst>
      <p:ext uri="{BB962C8B-B14F-4D97-AF65-F5344CB8AC3E}">
        <p14:creationId xmlns:p14="http://schemas.microsoft.com/office/powerpoint/2010/main" val="2701017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77161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pPr>
                <a:defRPr/>
              </a:pPr>
              <a:t>‹nr.›</a:t>
            </a:fld>
            <a:endParaRPr lang="nl-NL" dirty="0"/>
          </a:p>
        </p:txBody>
      </p:sp>
    </p:spTree>
    <p:extLst>
      <p:ext uri="{BB962C8B-B14F-4D97-AF65-F5344CB8AC3E}">
        <p14:creationId xmlns:p14="http://schemas.microsoft.com/office/powerpoint/2010/main" val="2855922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72704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pPr>
                <a:defRPr/>
              </a:pPr>
              <a:t>‹nr.›</a:t>
            </a:fld>
            <a:endParaRPr lang="nl-NL" dirty="0"/>
          </a:p>
        </p:txBody>
      </p:sp>
    </p:spTree>
    <p:extLst>
      <p:ext uri="{BB962C8B-B14F-4D97-AF65-F5344CB8AC3E}">
        <p14:creationId xmlns:p14="http://schemas.microsoft.com/office/powerpoint/2010/main" val="137076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nl-NL" smtClean="0"/>
              <a:t>Klik om de stijl te bewerken</a:t>
            </a:r>
            <a:endParaRPr lang="nl-NL" dirty="0"/>
          </a:p>
        </p:txBody>
      </p:sp>
    </p:spTree>
    <p:extLst>
      <p:ext uri="{BB962C8B-B14F-4D97-AF65-F5344CB8AC3E}">
        <p14:creationId xmlns:p14="http://schemas.microsoft.com/office/powerpoint/2010/main" val="1195775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pPr>
                <a:defRPr/>
              </a:pPr>
              <a:t>‹nr.›</a:t>
            </a:fld>
            <a:endParaRPr lang="nl-NL" dirty="0"/>
          </a:p>
        </p:txBody>
      </p:sp>
    </p:spTree>
    <p:extLst>
      <p:ext uri="{BB962C8B-B14F-4D97-AF65-F5344CB8AC3E}">
        <p14:creationId xmlns:p14="http://schemas.microsoft.com/office/powerpoint/2010/main" val="1747224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5606283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nl-NL" smtClean="0"/>
              <a:t>Klik om de stijl te bewerken</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pPr>
                <a:defRPr/>
              </a:pPr>
              <a:t>‹nr.›</a:t>
            </a:fld>
            <a:endParaRPr lang="nl-NL" dirty="0"/>
          </a:p>
        </p:txBody>
      </p:sp>
    </p:spTree>
    <p:extLst>
      <p:ext uri="{BB962C8B-B14F-4D97-AF65-F5344CB8AC3E}">
        <p14:creationId xmlns:p14="http://schemas.microsoft.com/office/powerpoint/2010/main" val="1224957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3302224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2666861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nl-NL" smtClean="0"/>
              <a:t>Klik om de stijl te bewerken</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pPr>
                <a:defRPr/>
              </a:pPr>
              <a:t>‹nr.›</a:t>
            </a:fld>
            <a:endParaRPr lang="nl-NL" dirty="0"/>
          </a:p>
        </p:txBody>
      </p:sp>
    </p:spTree>
    <p:extLst>
      <p:ext uri="{BB962C8B-B14F-4D97-AF65-F5344CB8AC3E}">
        <p14:creationId xmlns:p14="http://schemas.microsoft.com/office/powerpoint/2010/main" val="3130924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893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dia Leeg">
    <p:bg>
      <p:bgPr>
        <a:solidFill>
          <a:schemeClr val="bg2"/>
        </a:solid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100" y="5707062"/>
            <a:ext cx="7825596"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17851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dia Nederlan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1971296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dia were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1315607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en-US" smtClean="0"/>
              <a:t>Click to edit Master title style</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Tree>
    <p:extLst>
      <p:ext uri="{BB962C8B-B14F-4D97-AF65-F5344CB8AC3E}">
        <p14:creationId xmlns:p14="http://schemas.microsoft.com/office/powerpoint/2010/main" val="36625733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prstClr val="white"/>
                </a:solidFill>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70954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211545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a:ln/>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00689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2" name="Titel 1"/>
          <p:cNvSpPr>
            <a:spLocks noGrp="1"/>
          </p:cNvSpPr>
          <p:nvPr>
            <p:ph type="ctrTitle"/>
          </p:nvPr>
        </p:nvSpPr>
        <p:spPr>
          <a:xfrm>
            <a:off x="419100" y="5097463"/>
            <a:ext cx="7772400" cy="553998"/>
          </a:xfrm>
        </p:spPr>
        <p:txBody>
          <a:bodyPr/>
          <a:lstStyle>
            <a:lvl1pPr>
              <a:defRPr sz="3600">
                <a:solidFill>
                  <a:schemeClr val="bg1"/>
                </a:solidFill>
              </a:defRPr>
            </a:lvl1pPr>
          </a:lstStyle>
          <a:p>
            <a:r>
              <a:rPr lang="nl-NL" smtClean="0"/>
              <a:t>Klik om de stijl te bewerken</a:t>
            </a:r>
            <a:endParaRPr lang="nl-NL" dirty="0"/>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Tree>
    <p:extLst>
      <p:ext uri="{BB962C8B-B14F-4D97-AF65-F5344CB8AC3E}">
        <p14:creationId xmlns:p14="http://schemas.microsoft.com/office/powerpoint/2010/main" val="29858800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gemeen NWO twee kolommen">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0" y="2478088"/>
            <a:ext cx="3907367" cy="382375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2000" y="2478088"/>
            <a:ext cx="4165600" cy="3833283"/>
          </a:xfrm>
        </p:spPr>
        <p:txBody>
          <a:bodyPr/>
          <a:lstStyle>
            <a:lvl1pP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7" name="Titel 1"/>
          <p:cNvSpPr>
            <a:spLocks noGrp="1"/>
          </p:cNvSpPr>
          <p:nvPr>
            <p:ph type="title"/>
          </p:nvPr>
        </p:nvSpPr>
        <p:spPr>
          <a:xfrm>
            <a:off x="381115" y="1657595"/>
            <a:ext cx="8353177" cy="396875"/>
          </a:xfrm>
        </p:spPr>
        <p:txBody>
          <a:bodyPr/>
          <a:lstStyle/>
          <a:p>
            <a:r>
              <a:rPr lang="en-US" smtClean="0"/>
              <a:t>Click to edit Master title style</a:t>
            </a:r>
            <a:endParaRPr lang="nl-NL" dirty="0"/>
          </a:p>
        </p:txBody>
      </p:sp>
      <p:sp>
        <p:nvSpPr>
          <p:cNvPr id="5" name="Rectangle 30"/>
          <p:cNvSpPr>
            <a:spLocks noGrp="1" noChangeArrowheads="1"/>
          </p:cNvSpPr>
          <p:nvPr>
            <p:ph type="dt" sz="half" idx="14"/>
          </p:nvPr>
        </p:nvSpPr>
        <p:spPr>
          <a:ln/>
        </p:spPr>
        <p:txBody>
          <a:bodyPr/>
          <a:lstStyle>
            <a:lvl1pPr>
              <a:defRPr/>
            </a:lvl1pPr>
          </a:lstStyle>
          <a:p>
            <a:pPr>
              <a:defRPr/>
            </a:pPr>
            <a:r>
              <a:rPr lang="nl-NL" dirty="0">
                <a:solidFill>
                  <a:srgbClr val="DDDEDF"/>
                </a:solidFill>
              </a:rPr>
              <a:t>8-6-2011</a:t>
            </a:r>
          </a:p>
        </p:txBody>
      </p:sp>
      <p:sp>
        <p:nvSpPr>
          <p:cNvPr id="6" name="Rectangle 31"/>
          <p:cNvSpPr>
            <a:spLocks noGrp="1" noChangeArrowheads="1"/>
          </p:cNvSpPr>
          <p:nvPr>
            <p:ph type="sldNum" sz="quarter" idx="15"/>
          </p:nvPr>
        </p:nvSpPr>
        <p:spPr>
          <a:ln/>
        </p:spPr>
        <p:txBody>
          <a:bodyPr/>
          <a:lstStyle>
            <a:lvl1pPr>
              <a:defRPr/>
            </a:lvl1pPr>
          </a:lstStyle>
          <a:p>
            <a:pPr>
              <a:defRPr/>
            </a:pPr>
            <a:fld id="{D30E29D1-375E-4ECD-AAE2-70AC7418CFA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190652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6" name="Rectangle 30"/>
          <p:cNvSpPr>
            <a:spLocks noGrp="1" noChangeArrowheads="1"/>
          </p:cNvSpPr>
          <p:nvPr>
            <p:ph type="dt" sz="half" idx="14"/>
          </p:nvPr>
        </p:nvSpPr>
        <p:spPr>
          <a:ln/>
        </p:spPr>
        <p:txBody>
          <a:bodyPr/>
          <a:lstStyle>
            <a:lvl1pPr>
              <a:defRPr/>
            </a:lvl1pPr>
          </a:lstStyle>
          <a:p>
            <a:pPr>
              <a:defRPr/>
            </a:pPr>
            <a:r>
              <a:rPr lang="nl-NL" dirty="0">
                <a:solidFill>
                  <a:srgbClr val="DDDEDF"/>
                </a:solidFill>
              </a:rPr>
              <a:t>8-6-2011</a:t>
            </a: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91100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1115" y="1527980"/>
            <a:ext cx="8353177" cy="553998"/>
          </a:xfrm>
          <a:noFill/>
          <a:ln>
            <a:noFill/>
          </a:ln>
        </p:spPr>
        <p:txBody>
          <a:bodyPr/>
          <a:lstStyle>
            <a:lvl1pPr>
              <a:defRPr lang="nl-NL" sz="3600" dirty="0">
                <a:solidFill>
                  <a:schemeClr val="bg1"/>
                </a:solidFill>
              </a:defRPr>
            </a:lvl1pPr>
          </a:lstStyle>
          <a:p>
            <a:pPr lvl="0"/>
            <a:r>
              <a:rPr lang="en-US" smtClean="0"/>
              <a:t>Click to edit Master title style</a:t>
            </a:r>
            <a:endParaRPr lang="nl-NL" dirty="0"/>
          </a:p>
        </p:txBody>
      </p:sp>
    </p:spTree>
    <p:extLst>
      <p:ext uri="{BB962C8B-B14F-4D97-AF65-F5344CB8AC3E}">
        <p14:creationId xmlns:p14="http://schemas.microsoft.com/office/powerpoint/2010/main" val="3909355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derzoek">
    <p:bg>
      <p:bgPr>
        <a:blipFill dpi="0" rotWithShape="0">
          <a:blip r:embed="rId2">
            <a:lum/>
          </a:blip>
          <a:srcRect/>
          <a:stretch>
            <a:fillRect t="-56000" b="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116" y="1662793"/>
            <a:ext cx="8414632" cy="396875"/>
          </a:xfrm>
        </p:spPr>
        <p:txBody>
          <a:bodyPr/>
          <a:lstStyle/>
          <a:p>
            <a:r>
              <a:rPr lang="en-US" smtClean="0"/>
              <a:t>Click to edit Master title style</a:t>
            </a:r>
            <a:endParaRPr lang="nl-NL" dirty="0"/>
          </a:p>
        </p:txBody>
      </p:sp>
      <p:sp>
        <p:nvSpPr>
          <p:cNvPr id="9"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BA46AD51-7E28-4148-82E9-B7902396774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1964486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Hoofdstuk 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8136" y="1517650"/>
            <a:ext cx="83734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4144313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nanciering">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3"/>
            <a:ext cx="8333500"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14DD9968-4928-4C1F-9D0F-D18A5E1D8047}"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337677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reserve="1">
  <p:cSld name="Hoofdstuk Subsidies">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5623" y="5834063"/>
            <a:ext cx="8378465" cy="553998"/>
          </a:xfrm>
        </p:spPr>
        <p:txBody>
          <a:bodyPr/>
          <a:lstStyle>
            <a:lvl1pPr>
              <a:defRPr sz="3600">
                <a:solidFill>
                  <a:srgbClr val="FF0000"/>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06336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sidies">
    <p:bg>
      <p:bgPr>
        <a:blipFill dpi="0" rotWithShape="1">
          <a:blip r:embed="rId2">
            <a:lum/>
          </a:blip>
          <a:srcRect/>
          <a:stretch>
            <a:fillRect l="-4000" t="-13000" r="-4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55536"/>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7537B145-F2C7-4444-A98F-332DAE2F4D2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100262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Hoofdstuk Competi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2815" y="1524907"/>
            <a:ext cx="8407639"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581561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etitie">
    <p:bg>
      <p:bgPr>
        <a:blipFill dpi="0" rotWithShape="1">
          <a:blip r:embed="rId2">
            <a:lum/>
          </a:blip>
          <a:srcRect/>
          <a:stretch>
            <a:fillRect t="-8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19100"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785D7559-344A-4CDC-85C4-10EA8134CA0A}"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419209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dia micr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8" descr="header_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956050"/>
            <a:ext cx="9159875"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userDrawn="1"/>
        </p:nvSpPr>
        <p:spPr bwMode="auto">
          <a:xfrm>
            <a:off x="419100" y="6516688"/>
            <a:ext cx="68643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nl-NL" sz="1000" b="1" dirty="0" smtClean="0">
                <a:solidFill>
                  <a:schemeClr val="bg1"/>
                </a:solidFill>
                <a:cs typeface="+mn-cs"/>
              </a:rPr>
              <a:t>Nederlandse Organisatie voor Wetenschappelijk Onderzoek</a:t>
            </a:r>
          </a:p>
        </p:txBody>
      </p:sp>
      <p:sp>
        <p:nvSpPr>
          <p:cNvPr id="5" name="Ondertitel 2"/>
          <p:cNvSpPr>
            <a:spLocks noGrp="1"/>
          </p:cNvSpPr>
          <p:nvPr>
            <p:ph type="subTitle" idx="1"/>
          </p:nvPr>
        </p:nvSpPr>
        <p:spPr>
          <a:xfrm>
            <a:off x="419099" y="5707062"/>
            <a:ext cx="7802033" cy="27699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tel 1"/>
          <p:cNvSpPr>
            <a:spLocks noGrp="1"/>
          </p:cNvSpPr>
          <p:nvPr>
            <p:ph type="ctrTitle"/>
          </p:nvPr>
        </p:nvSpPr>
        <p:spPr>
          <a:xfrm>
            <a:off x="395536" y="5097463"/>
            <a:ext cx="7795964" cy="553998"/>
          </a:xfrm>
        </p:spPr>
        <p:txBody>
          <a:bodyPr/>
          <a:lstStyle>
            <a:lvl1pPr>
              <a:defRPr sz="3600">
                <a:solidFill>
                  <a:schemeClr val="bg1"/>
                </a:solidFill>
              </a:defRPr>
            </a:lvl1pPr>
          </a:lstStyle>
          <a:p>
            <a:r>
              <a:rPr lang="nl-NL" smtClean="0"/>
              <a:t>Klik om de stijl te bewerken</a:t>
            </a:r>
            <a:endParaRPr lang="nl-NL" dirty="0"/>
          </a:p>
        </p:txBody>
      </p:sp>
    </p:spTree>
    <p:extLst>
      <p:ext uri="{BB962C8B-B14F-4D97-AF65-F5344CB8AC3E}">
        <p14:creationId xmlns:p14="http://schemas.microsoft.com/office/powerpoint/2010/main" val="643373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Hoofdstuk Maatschappij">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65" y="470058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049809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atschappij">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B7D2F41C-4A39-41A5-A916-32B59230603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2987713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facilitei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95536" y="4700588"/>
            <a:ext cx="833412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4146791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derzoekfaciliteiten">
    <p:bg>
      <p:bgPr>
        <a:blipFill dpi="0" rotWithShape="1">
          <a:blip r:embed="rId2">
            <a:lum/>
          </a:blip>
          <a:srcRect/>
          <a:stretch>
            <a:fillRect t="-10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0072"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4163092F-5F8C-4CFB-B1FE-5140921D8C6E}"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07180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Hoofdstuk Onderzoeksinstitute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6506" y="1524908"/>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5197524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nderzoeksinstituten">
    <p:bg>
      <p:bgPr>
        <a:blipFill dpi="0" rotWithShape="1">
          <a:blip r:embed="rId2">
            <a:lum/>
          </a:blip>
          <a:srcRect/>
          <a:stretch>
            <a:fillRect t="-53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A8010CA6-3F21-4327-8C75-C82C817E2932}"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981194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Only" preserve="1">
  <p:cSld name="Hoofdstuk Internationaa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4"/>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2417989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ernationaal">
    <p:bg>
      <p:bgPr>
        <a:blipFill dpi="0" rotWithShape="1">
          <a:blip r:embed="rId2">
            <a:lum/>
          </a:blip>
          <a:srcRect/>
          <a:stretch>
            <a:fillRect t="-47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81022" y="1662792"/>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842676ED-97EF-4771-9C4E-61326F83671F}"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4169642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Li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419100" y="5823177"/>
            <a:ext cx="8353177" cy="553998"/>
          </a:xfrm>
        </p:spPr>
        <p:txBody>
          <a:bodyPr/>
          <a:lstStyle>
            <a:lvl1pPr>
              <a:defRPr sz="3600">
                <a:solidFill>
                  <a:schemeClr val="tx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738727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rategie Lint">
    <p:bg>
      <p:bgPr>
        <a:blipFill dpi="0" rotWithShape="1">
          <a:blip r:embed="rId2">
            <a:lum/>
          </a:blip>
          <a:srcRect/>
          <a:stretch>
            <a:fillRect l="-75000" t="-42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04586" y="1662793"/>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CCB85087-0FE6-4696-9CF2-C5EC4C66CFF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221307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Hoofdstuk 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415170" y="1657595"/>
            <a:ext cx="8382953" cy="400110"/>
          </a:xfrm>
        </p:spPr>
        <p:txBody>
          <a:bodyPr/>
          <a:lstStyle>
            <a:lvl1pPr>
              <a:defRPr sz="2600">
                <a:solidFill>
                  <a:schemeClr val="tx1"/>
                </a:solidFill>
              </a:defRPr>
            </a:lvl1pPr>
          </a:lstStyle>
          <a:p>
            <a:r>
              <a:rPr lang="nl-NL" smtClean="0"/>
              <a:t>Klik om de stijl te bewerken</a:t>
            </a:r>
            <a:endParaRPr lang="nl-NL" dirty="0"/>
          </a:p>
        </p:txBody>
      </p:sp>
    </p:spTree>
    <p:extLst>
      <p:ext uri="{BB962C8B-B14F-4D97-AF65-F5344CB8AC3E}">
        <p14:creationId xmlns:p14="http://schemas.microsoft.com/office/powerpoint/2010/main" val="4272227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Hoofdstuk Strateg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288"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1003938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rategie">
    <p:bg>
      <p:bgPr>
        <a:blipFill dpi="0" rotWithShape="1">
          <a:blip r:embed="rId2">
            <a:lum/>
          </a:blip>
          <a:srcRect/>
          <a:stretch>
            <a:fillRect l="-1000" t="-60000" r="-1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7329" y="1655535"/>
            <a:ext cx="8353177" cy="396875"/>
          </a:xfrm>
        </p:spPr>
        <p:txBody>
          <a:bodyPr/>
          <a:lstStyle/>
          <a:p>
            <a:r>
              <a:rPr lang="en-US" smtClean="0"/>
              <a:t>Click to edit Master title style</a:t>
            </a:r>
            <a:endParaRPr lang="nl-NL"/>
          </a:p>
        </p:txBody>
      </p:sp>
      <p:sp>
        <p:nvSpPr>
          <p:cNvPr id="9" name="Tijdelijke aanduiding voor inhoud 5"/>
          <p:cNvSpPr>
            <a:spLocks noGrp="1"/>
          </p:cNvSpPr>
          <p:nvPr>
            <p:ph sz="quarter" idx="12"/>
          </p:nvPr>
        </p:nvSpPr>
        <p:spPr>
          <a:xfrm>
            <a:off x="419100" y="2475893"/>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A7BAAAEC-A6A1-4EAD-86F2-29D4D2DD155D}"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13451933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Hoofdstuk Organisati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header_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350" y="-14288"/>
            <a:ext cx="9158288"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73753" y="1532165"/>
            <a:ext cx="8353177" cy="553998"/>
          </a:xfrm>
        </p:spPr>
        <p:txBody>
          <a:bodyPr/>
          <a:lstStyle>
            <a:lvl1pPr>
              <a:defRPr sz="3600">
                <a:solidFill>
                  <a:schemeClr val="bg1"/>
                </a:solidFill>
              </a:defRPr>
            </a:lvl1pPr>
          </a:lstStyle>
          <a:p>
            <a:r>
              <a:rPr lang="en-US" smtClean="0"/>
              <a:t>Click to edit Master title style</a:t>
            </a:r>
            <a:endParaRPr lang="nl-NL" dirty="0"/>
          </a:p>
        </p:txBody>
      </p:sp>
    </p:spTree>
    <p:extLst>
      <p:ext uri="{BB962C8B-B14F-4D97-AF65-F5344CB8AC3E}">
        <p14:creationId xmlns:p14="http://schemas.microsoft.com/office/powerpoint/2010/main" val="3477512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rganisatie">
    <p:bg>
      <p:bgPr>
        <a:blipFill dpi="0" rotWithShape="1">
          <a:blip r:embed="rId2">
            <a:lum/>
          </a:blip>
          <a:srcRect/>
          <a:stretch>
            <a:fillRect t="-55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95536" y="1655535"/>
            <a:ext cx="8353177" cy="396875"/>
          </a:xfrm>
        </p:spPr>
        <p:txBody>
          <a:bodyPr/>
          <a:lstStyle/>
          <a:p>
            <a:r>
              <a:rPr lang="en-US" smtClean="0"/>
              <a:t>Click to edit Master title style</a:t>
            </a:r>
            <a:endParaRPr lang="nl-NL" dirty="0"/>
          </a:p>
        </p:txBody>
      </p:sp>
      <p:sp>
        <p:nvSpPr>
          <p:cNvPr id="8" name="Tijdelijke aanduiding voor inhoud 5"/>
          <p:cNvSpPr>
            <a:spLocks noGrp="1"/>
          </p:cNvSpPr>
          <p:nvPr>
            <p:ph sz="quarter" idx="12"/>
          </p:nvPr>
        </p:nvSpPr>
        <p:spPr>
          <a:xfrm>
            <a:off x="419100" y="2478088"/>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en-US" smtClean="0"/>
              <a:t>Click to edit Master text styles</a:t>
            </a:r>
          </a:p>
        </p:txBody>
      </p:sp>
      <p:sp>
        <p:nvSpPr>
          <p:cNvPr id="4" name="Rectangle 30"/>
          <p:cNvSpPr>
            <a:spLocks noGrp="1" noChangeArrowheads="1"/>
          </p:cNvSpPr>
          <p:nvPr>
            <p:ph type="dt" sz="half" idx="13"/>
          </p:nvPr>
        </p:nvSpPr>
        <p:spPr/>
        <p:txBody>
          <a:bodyPr/>
          <a:lstStyle>
            <a:lvl1pPr>
              <a:defRPr/>
            </a:lvl1pPr>
          </a:lstStyle>
          <a:p>
            <a:pPr>
              <a:defRPr/>
            </a:pPr>
            <a:r>
              <a:rPr lang="nl-NL" dirty="0">
                <a:solidFill>
                  <a:srgbClr val="DDDEDF"/>
                </a:solidFill>
              </a:rPr>
              <a:t>8-6-2011</a:t>
            </a:r>
          </a:p>
        </p:txBody>
      </p:sp>
      <p:sp>
        <p:nvSpPr>
          <p:cNvPr id="5" name="Rectangle 31"/>
          <p:cNvSpPr>
            <a:spLocks noGrp="1" noChangeArrowheads="1"/>
          </p:cNvSpPr>
          <p:nvPr>
            <p:ph type="sldNum" sz="quarter" idx="14"/>
          </p:nvPr>
        </p:nvSpPr>
        <p:spPr/>
        <p:txBody>
          <a:bodyPr/>
          <a:lstStyle>
            <a:lvl1pPr>
              <a:defRPr/>
            </a:lvl1pPr>
          </a:lstStyle>
          <a:p>
            <a:pPr>
              <a:defRPr/>
            </a:pPr>
            <a:fld id="{EF339CB5-09EB-4870-A42D-8DE911507ABB}"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077348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7662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sldNum" sz="quarter" idx="10"/>
          </p:nvPr>
        </p:nvSpPr>
        <p:spPr>
          <a:ln/>
        </p:spPr>
        <p:txBody>
          <a:bodyPr/>
          <a:lstStyle>
            <a:lvl1pPr>
              <a:defRPr/>
            </a:lvl1pPr>
          </a:lstStyle>
          <a:p>
            <a:pPr>
              <a:defRPr/>
            </a:pPr>
            <a:fld id="{CE71DC99-6C37-4E59-A54F-95884F3C0114}" type="slidenum">
              <a:rPr lang="en-GB">
                <a:solidFill>
                  <a:srgbClr val="000000"/>
                </a:solidFill>
              </a:rPr>
              <a:pPr>
                <a:defRPr/>
              </a:pPr>
              <a:t>‹nr.›</a:t>
            </a:fld>
            <a:endParaRPr lang="en-GB">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dianummer 2"/>
          <p:cNvSpPr>
            <a:spLocks noGrp="1"/>
          </p:cNvSpPr>
          <p:nvPr>
            <p:ph type="sldNum" sz="quarter" idx="10"/>
          </p:nvPr>
        </p:nvSpPr>
        <p:spPr/>
        <p:txBody>
          <a:bodyPr/>
          <a:lstStyle/>
          <a:p>
            <a:pPr>
              <a:defRPr/>
            </a:pPr>
            <a:fld id="{4BC49BE0-F54E-436E-94B4-13B52ECE3B0B}" type="slidenum">
              <a:rPr lang="en-GB" smtClean="0">
                <a:solidFill>
                  <a:srgbClr val="000000"/>
                </a:solidFill>
                <a:cs typeface="+mn-cs"/>
              </a:rPr>
              <a:pPr>
                <a:defRPr/>
              </a:pPr>
              <a:t>‹nr.›</a:t>
            </a:fld>
            <a:endParaRPr lang="en-GB">
              <a:solidFill>
                <a:srgbClr val="000000"/>
              </a:solidFill>
              <a:cs typeface="+mn-cs"/>
            </a:endParaRPr>
          </a:p>
        </p:txBody>
      </p:sp>
    </p:spTree>
    <p:extLst>
      <p:ext uri="{BB962C8B-B14F-4D97-AF65-F5344CB8AC3E}">
        <p14:creationId xmlns:p14="http://schemas.microsoft.com/office/powerpoint/2010/main" val="72600026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lvl1pPr>
              <a:defRPr/>
            </a:lvl1pPr>
          </a:lstStyle>
          <a:p>
            <a:fld id="{C86307ED-E46C-413A-BDB6-4258A88CD9AB}" type="slidenum">
              <a:rPr lang="en-US">
                <a:solidFill>
                  <a:srgbClr val="FFFFFF"/>
                </a:solidFill>
              </a:rPr>
              <a:pPr/>
              <a:t>‹nr.›</a:t>
            </a:fld>
            <a:endParaRPr lang="en-US">
              <a:solidFill>
                <a:srgbClr val="FFFFFF"/>
              </a:solidFill>
            </a:endParaRPr>
          </a:p>
        </p:txBody>
      </p:sp>
    </p:spTree>
    <p:extLst>
      <p:ext uri="{BB962C8B-B14F-4D97-AF65-F5344CB8AC3E}">
        <p14:creationId xmlns:p14="http://schemas.microsoft.com/office/powerpoint/2010/main" val="671994661"/>
      </p:ext>
    </p:extLst>
  </p:cSld>
  <p:clrMapOvr>
    <a:masterClrMapping/>
  </p:clrMapOvr>
  <p:transition spd="med"/>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37C6B3C4-822B-4A85-A788-0C7CB5A86BA5}" type="slidenum">
              <a:rPr lang="en-US">
                <a:solidFill>
                  <a:srgbClr val="000000"/>
                </a:solidFill>
              </a:rPr>
              <a:pPr>
                <a:defRPr/>
              </a:pPr>
              <a:t>‹nr.›</a:t>
            </a:fld>
            <a:endParaRPr lang="en-US" sz="1400">
              <a:solidFill>
                <a:srgbClr val="000000"/>
              </a:solidFill>
            </a:endParaRPr>
          </a:p>
        </p:txBody>
      </p:sp>
    </p:spTree>
    <p:extLst>
      <p:ext uri="{BB962C8B-B14F-4D97-AF65-F5344CB8AC3E}">
        <p14:creationId xmlns:p14="http://schemas.microsoft.com/office/powerpoint/2010/main" val="3394891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6034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gemeen NWO">
    <p:spTree>
      <p:nvGrpSpPr>
        <p:cNvPr id="1" name=""/>
        <p:cNvGrpSpPr/>
        <p:nvPr/>
      </p:nvGrpSpPr>
      <p:grpSpPr>
        <a:xfrm>
          <a:off x="0" y="0"/>
          <a:ext cx="0" cy="0"/>
          <a:chOff x="0" y="0"/>
          <a:chExt cx="0" cy="0"/>
        </a:xfrm>
      </p:grpSpPr>
      <p:sp>
        <p:nvSpPr>
          <p:cNvPr id="2"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6" name="Tijdelijke aanduiding voor inhoud 5"/>
          <p:cNvSpPr>
            <a:spLocks noGrp="1"/>
          </p:cNvSpPr>
          <p:nvPr>
            <p:ph sz="quarter" idx="12"/>
          </p:nvPr>
        </p:nvSpPr>
        <p:spPr>
          <a:xfrm>
            <a:off x="419100" y="2478490"/>
            <a:ext cx="8326967" cy="3890434"/>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4" name="Rectangle 30"/>
          <p:cNvSpPr>
            <a:spLocks noGrp="1" noChangeArrowheads="1"/>
          </p:cNvSpPr>
          <p:nvPr>
            <p:ph type="dt" sz="half" idx="13"/>
          </p:nvPr>
        </p:nvSpPr>
        <p:spPr>
          <a:ln/>
        </p:spPr>
        <p:txBody>
          <a:bodyPr/>
          <a:lstStyle>
            <a:lvl1pPr>
              <a:defRPr/>
            </a:lvl1pPr>
          </a:lstStyle>
          <a:p>
            <a:pPr>
              <a:defRPr/>
            </a:pPr>
            <a:r>
              <a:rPr lang="nl-NL" dirty="0"/>
              <a:t>8-6-2011</a:t>
            </a:r>
          </a:p>
        </p:txBody>
      </p:sp>
      <p:sp>
        <p:nvSpPr>
          <p:cNvPr id="5" name="Rectangle 31"/>
          <p:cNvSpPr>
            <a:spLocks noGrp="1" noChangeArrowheads="1"/>
          </p:cNvSpPr>
          <p:nvPr>
            <p:ph type="sldNum" sz="quarter" idx="14"/>
          </p:nvPr>
        </p:nvSpPr>
        <p:spPr>
          <a:ln/>
        </p:spPr>
        <p:txBody>
          <a:bodyPr/>
          <a:lstStyle>
            <a:lvl1pPr>
              <a:defRPr/>
            </a:lvl1pPr>
          </a:lstStyle>
          <a:p>
            <a:pPr>
              <a:defRPr/>
            </a:pPr>
            <a:fld id="{8B2D4AD0-BCC5-4F90-B918-CD95151E6BC7}" type="slidenum">
              <a:rPr lang="nl-NL"/>
              <a:pPr>
                <a:defRPr/>
              </a:pPr>
              <a:t>‹nr.›</a:t>
            </a:fld>
            <a:endParaRPr lang="nl-NL" dirty="0"/>
          </a:p>
        </p:txBody>
      </p:sp>
    </p:spTree>
    <p:extLst>
      <p:ext uri="{BB962C8B-B14F-4D97-AF65-F5344CB8AC3E}">
        <p14:creationId xmlns:p14="http://schemas.microsoft.com/office/powerpoint/2010/main" val="374308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6595295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rPr>
              <a:pPr/>
              <a:t>‹nr.›</a:t>
            </a:fld>
            <a:endParaRPr lang="en-US" dirty="0">
              <a:solidFill>
                <a:prstClr val="black">
                  <a:tint val="75000"/>
                </a:prstClr>
              </a:solidFill>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649205655"/>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rPr>
              <a:pPr/>
              <a:t>‹nr.›</a:t>
            </a:fld>
            <a:endParaRPr lang="en-US" dirty="0">
              <a:solidFill>
                <a:prstClr val="black">
                  <a:tint val="75000"/>
                </a:prstClr>
              </a:solidFill>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02486368"/>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rPr>
              <a:pPr/>
              <a:t>‹nr.›</a:t>
            </a:fld>
            <a:endParaRPr lang="en-US" dirty="0">
              <a:solidFill>
                <a:prstClr val="black">
                  <a:tint val="75000"/>
                </a:prstClr>
              </a:solidFill>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02486368"/>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rPr>
              <a:pPr/>
              <a:t>‹nr.›</a:t>
            </a:fld>
            <a:endParaRPr lang="en-US" dirty="0">
              <a:solidFill>
                <a:prstClr val="black">
                  <a:tint val="75000"/>
                </a:prstClr>
              </a:solidFill>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90248636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rPr>
              <a:pPr/>
              <a:t>‹nr.›</a:t>
            </a:fld>
            <a:endParaRPr lang="en-US" dirty="0">
              <a:solidFill>
                <a:prstClr val="black">
                  <a:tint val="75000"/>
                </a:prstClr>
              </a:solidFill>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96453106"/>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rPr>
              <a:pPr/>
              <a:t>‹nr.›</a:t>
            </a:fld>
            <a:endParaRPr lang="en-US" dirty="0">
              <a:solidFill>
                <a:prstClr val="black">
                  <a:tint val="75000"/>
                </a:prstClr>
              </a:solidFill>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96453106"/>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screen">
            <a:clrChange>
              <a:clrFrom>
                <a:srgbClr val="FFFFFF"/>
              </a:clrFrom>
              <a:clrTo>
                <a:srgbClr val="FFFFFF">
                  <a:alpha val="0"/>
                </a:srgbClr>
              </a:clrTo>
            </a:clrChange>
          </a:blip>
          <a:srcRect/>
          <a:stretch>
            <a:fillRect/>
          </a:stretch>
        </p:blipFill>
        <p:spPr bwMode="auto">
          <a:xfrm>
            <a:off x="0" y="0"/>
            <a:ext cx="3124200" cy="6846277"/>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0"/>
            <a:ext cx="4343400" cy="365125"/>
          </a:xfrm>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7" name="Rectangle 6"/>
          <p:cNvSpPr/>
          <p:nvPr userDrawn="1"/>
        </p:nvSpPr>
        <p:spPr>
          <a:xfrm>
            <a:off x="19050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nvGrpSpPr>
          <p:cNvPr id="8" name="Group 6"/>
          <p:cNvGrpSpPr/>
          <p:nvPr userDrawn="1"/>
        </p:nvGrpSpPr>
        <p:grpSpPr>
          <a:xfrm>
            <a:off x="76200" y="6270345"/>
            <a:ext cx="2057400" cy="548640"/>
            <a:chOff x="76200" y="6270345"/>
            <a:chExt cx="2057400" cy="548640"/>
          </a:xfrm>
        </p:grpSpPr>
        <p:pic>
          <p:nvPicPr>
            <p:cNvPr id="9" name="Picture 8" descr="WLCG-TextOnly_black.jpg"/>
            <p:cNvPicPr>
              <a:picLocks noChangeAspect="1"/>
            </p:cNvPicPr>
            <p:nvPr userDrawn="1"/>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a:off x="381000" y="6270345"/>
              <a:ext cx="1752600" cy="548640"/>
            </a:xfrm>
            <a:prstGeom prst="rect">
              <a:avLst/>
            </a:prstGeom>
          </p:spPr>
        </p:pic>
        <p:pic>
          <p:nvPicPr>
            <p:cNvPr id="10" name="Picture 9" descr="WLCG-logo.jpg"/>
            <p:cNvPicPr>
              <a:picLocks noChangeAspect="1"/>
            </p:cNvPicPr>
            <p:nvPr userDrawn="1"/>
          </p:nvPicPr>
          <p:blipFill>
            <a:blip r:embed="rId4" cstate="screen"/>
            <a:stretch>
              <a:fillRect/>
            </a:stretch>
          </p:blipFill>
          <p:spPr>
            <a:xfrm>
              <a:off x="76200" y="6324600"/>
              <a:ext cx="457200" cy="457200"/>
            </a:xfrm>
            <a:prstGeom prst="rect">
              <a:avLst/>
            </a:prstGeom>
          </p:spPr>
        </p:pic>
      </p:grpSp>
      <p:pic>
        <p:nvPicPr>
          <p:cNvPr id="11" name="Picture 10" descr="CERN_logo_400x400.gif"/>
          <p:cNvPicPr>
            <a:picLocks noChangeAspect="1"/>
          </p:cNvPicPr>
          <p:nvPr userDrawn="1"/>
        </p:nvPicPr>
        <p:blipFill>
          <a:blip r:embed="rId5" cstate="screen"/>
          <a:stretch>
            <a:fillRect/>
          </a:stretch>
        </p:blipFill>
        <p:spPr>
          <a:xfrm>
            <a:off x="8610600" y="6324600"/>
            <a:ext cx="457200" cy="457200"/>
          </a:xfrm>
          <a:prstGeom prst="rect">
            <a:avLst/>
          </a:prstGeom>
        </p:spPr>
      </p:pic>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0"/>
            <a:ext cx="1066800" cy="365125"/>
          </a:xfrm>
        </p:spPr>
        <p:txBody>
          <a:bodyPr/>
          <a:lstStyle/>
          <a:p>
            <a:fld id="{BDA23336-5C51-4AB1-BEE6-DB5BC4505B23}"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3756044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0"/>
            <a:ext cx="8382000" cy="5211763"/>
          </a:xfrm>
        </p:spPr>
        <p:txBody>
          <a:bodyPr/>
          <a:lstStyle>
            <a:lvl1pPr>
              <a:defRPr lang="en-US" sz="3200" kern="1200" dirty="0" smtClean="0">
                <a:solidFill>
                  <a:srgbClr val="0000FF"/>
                </a:solidFill>
                <a:latin typeface="+mn-lt"/>
                <a:ea typeface="+mn-ea"/>
                <a:cs typeface="+mn-cs"/>
              </a:defRPr>
            </a:lvl1pPr>
            <a:lvl2pPr>
              <a:defRPr lang="en-US" sz="2800" kern="1200" dirty="0" smtClean="0">
                <a:solidFill>
                  <a:schemeClr val="accent6">
                    <a:lumMod val="50000"/>
                  </a:schemeClr>
                </a:solidFill>
                <a:latin typeface="+mn-lt"/>
                <a:ea typeface="+mn-ea"/>
                <a:cs typeface="+mn-cs"/>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11"/>
          </p:nvPr>
        </p:nvSpPr>
        <p:spPr>
          <a:xfrm>
            <a:off x="3352800" y="6356350"/>
            <a:ext cx="2895600" cy="365125"/>
          </a:xfrm>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7" name="Slide Number Placeholder 6"/>
          <p:cNvSpPr>
            <a:spLocks noGrp="1"/>
          </p:cNvSpPr>
          <p:nvPr>
            <p:ph type="sldNum" sz="quarter" idx="12"/>
          </p:nvPr>
        </p:nvSpPr>
        <p:spPr>
          <a:xfrm>
            <a:off x="6781800" y="6356350"/>
            <a:ext cx="2133600" cy="365125"/>
          </a:xfrm>
        </p:spPr>
        <p:txBody>
          <a:bodyPr/>
          <a:lstStyle/>
          <a:p>
            <a:fld id="{8FA168C2-9F18-4032-8801-50E4CEA0EAFB}" type="slidenum">
              <a:rPr lang="en-US" smtClean="0">
                <a:solidFill>
                  <a:prstClr val="black">
                    <a:tint val="75000"/>
                  </a:prstClr>
                </a:solidFill>
              </a:rPr>
              <a:pPr/>
              <a:t>‹nr.›</a:t>
            </a:fld>
            <a:endParaRPr lang="en-US" dirty="0">
              <a:solidFill>
                <a:prstClr val="black">
                  <a:tint val="75000"/>
                </a:prstClr>
              </a:solidFill>
            </a:endParaRPr>
          </a:p>
        </p:txBody>
      </p:sp>
      <p:sp>
        <p:nvSpPr>
          <p:cNvPr id="8" name="Rectangle 7"/>
          <p:cNvSpPr/>
          <p:nvPr userDrawn="1"/>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9" name="Picture 8" descr="WLCG-TextOnly_black.jpg"/>
          <p:cNvPicPr>
            <a:picLocks noChangeAspect="1"/>
          </p:cNvPicPr>
          <p:nvPr userDrawn="1"/>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a:xfrm rot="16200000">
            <a:off x="-588020" y="5250180"/>
            <a:ext cx="1752600" cy="548640"/>
          </a:xfrm>
          <a:prstGeom prst="rect">
            <a:avLst/>
          </a:prstGeom>
        </p:spPr>
      </p:pic>
      <p:pic>
        <p:nvPicPr>
          <p:cNvPr id="10" name="Picture 9" descr="WLCG-logo.jpg"/>
          <p:cNvPicPr>
            <a:picLocks noChangeAspect="1"/>
          </p:cNvPicPr>
          <p:nvPr userDrawn="1"/>
        </p:nvPicPr>
        <p:blipFill>
          <a:blip r:embed="rId3" cstate="screen"/>
          <a:stretch>
            <a:fillRect/>
          </a:stretch>
        </p:blipFill>
        <p:spPr>
          <a:xfrm>
            <a:off x="76200" y="6324600"/>
            <a:ext cx="457200" cy="457200"/>
          </a:xfrm>
          <a:prstGeom prst="rect">
            <a:avLst/>
          </a:prstGeom>
        </p:spPr>
      </p:pic>
      <p:pic>
        <p:nvPicPr>
          <p:cNvPr id="13" name="Picture 12" descr="01 nyte - globe encounters.tif"/>
          <p:cNvPicPr>
            <a:picLocks noChangeAspect="1"/>
          </p:cNvPicPr>
          <p:nvPr userDrawn="1"/>
        </p:nvPicPr>
        <p:blipFill>
          <a:blip r:embed="rId4" cstate="screen">
            <a:lum contrast="-10000"/>
          </a:blip>
          <a:srcRect/>
          <a:stretch>
            <a:fillRect/>
          </a:stretch>
        </p:blipFill>
        <p:spPr>
          <a:xfrm>
            <a:off x="7951" y="2057400"/>
            <a:ext cx="601649" cy="914400"/>
          </a:xfrm>
          <a:prstGeom prst="rect">
            <a:avLst/>
          </a:prstGeom>
        </p:spPr>
      </p:pic>
      <p:pic>
        <p:nvPicPr>
          <p:cNvPr id="14" name="Picture 13" descr="stacks_banner.jpg"/>
          <p:cNvPicPr>
            <a:picLocks noChangeAspect="1"/>
          </p:cNvPicPr>
          <p:nvPr userDrawn="1"/>
        </p:nvPicPr>
        <p:blipFill>
          <a:blip r:embed="rId5" cstate="screen"/>
          <a:srcRect/>
          <a:stretch>
            <a:fillRect/>
          </a:stretch>
        </p:blipFill>
        <p:spPr>
          <a:xfrm>
            <a:off x="0" y="0"/>
            <a:ext cx="609600" cy="762000"/>
          </a:xfrm>
          <a:prstGeom prst="rect">
            <a:avLst/>
          </a:prstGeom>
        </p:spPr>
      </p:pic>
      <p:pic>
        <p:nvPicPr>
          <p:cNvPr id="15" name="Picture 14" descr="0804041_30.tif"/>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0" y="1371600"/>
            <a:ext cx="609600" cy="685800"/>
          </a:xfrm>
          <a:prstGeom prst="rect">
            <a:avLst/>
          </a:prstGeom>
        </p:spPr>
      </p:pic>
      <p:pic>
        <p:nvPicPr>
          <p:cNvPr id="16" name="Picture 15" descr="blueinstall.jpg"/>
          <p:cNvPicPr>
            <a:picLocks noChangeAspect="1"/>
          </p:cNvPicPr>
          <p:nvPr userDrawn="1"/>
        </p:nvPicPr>
        <p:blipFill>
          <a:blip r:embed="rId7" cstate="screen"/>
          <a:srcRect/>
          <a:stretch>
            <a:fillRect/>
          </a:stretch>
        </p:blipFill>
        <p:spPr>
          <a:xfrm>
            <a:off x="0" y="762000"/>
            <a:ext cx="609600" cy="609600"/>
          </a:xfrm>
          <a:prstGeom prst="rect">
            <a:avLst/>
          </a:prstGeom>
        </p:spPr>
      </p:pic>
      <p:sp>
        <p:nvSpPr>
          <p:cNvPr id="18" name="Rectangle 17"/>
          <p:cNvSpPr/>
          <p:nvPr userDrawn="1"/>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9645310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gemeen NWO twee kolommen">
    <p:spTree>
      <p:nvGrpSpPr>
        <p:cNvPr id="1" name=""/>
        <p:cNvGrpSpPr/>
        <p:nvPr/>
      </p:nvGrpSpPr>
      <p:grpSpPr>
        <a:xfrm>
          <a:off x="0" y="0"/>
          <a:ext cx="0" cy="0"/>
          <a:chOff x="0" y="0"/>
          <a:chExt cx="0" cy="0"/>
        </a:xfrm>
      </p:grpSpPr>
      <p:sp>
        <p:nvSpPr>
          <p:cNvPr id="9" name="Tijdelijke aanduiding voor inhoud 5"/>
          <p:cNvSpPr>
            <a:spLocks noGrp="1"/>
          </p:cNvSpPr>
          <p:nvPr>
            <p:ph sz="quarter" idx="12"/>
          </p:nvPr>
        </p:nvSpPr>
        <p:spPr>
          <a:xfrm>
            <a:off x="419100" y="2478088"/>
            <a:ext cx="3907367" cy="382375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10" name="Tijdelijke aanduiding voor inhoud 5"/>
          <p:cNvSpPr>
            <a:spLocks noGrp="1"/>
          </p:cNvSpPr>
          <p:nvPr>
            <p:ph sz="quarter" idx="13"/>
          </p:nvPr>
        </p:nvSpPr>
        <p:spPr>
          <a:xfrm>
            <a:off x="4572000" y="2478088"/>
            <a:ext cx="4165600" cy="3833283"/>
          </a:xfrm>
        </p:spPr>
        <p:txBody>
          <a:bodyPr/>
          <a:lstStyle>
            <a:lvl1pPr>
              <a:defRPr sz="18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7" name="Titel 1"/>
          <p:cNvSpPr>
            <a:spLocks noGrp="1"/>
          </p:cNvSpPr>
          <p:nvPr>
            <p:ph type="title"/>
          </p:nvPr>
        </p:nvSpPr>
        <p:spPr>
          <a:xfrm>
            <a:off x="381115" y="1657595"/>
            <a:ext cx="8353177" cy="396875"/>
          </a:xfrm>
        </p:spPr>
        <p:txBody>
          <a:bodyPr/>
          <a:lstStyle/>
          <a:p>
            <a:r>
              <a:rPr lang="nl-NL" smtClean="0"/>
              <a:t>Klik om de stijl te bewerken</a:t>
            </a:r>
            <a:endParaRPr lang="nl-NL" dirty="0"/>
          </a:p>
        </p:txBody>
      </p:sp>
      <p:sp>
        <p:nvSpPr>
          <p:cNvPr id="5" name="Rectangle 30"/>
          <p:cNvSpPr>
            <a:spLocks noGrp="1" noChangeArrowheads="1"/>
          </p:cNvSpPr>
          <p:nvPr>
            <p:ph type="dt" sz="half" idx="14"/>
          </p:nvPr>
        </p:nvSpPr>
        <p:spPr>
          <a:ln/>
        </p:spPr>
        <p:txBody>
          <a:bodyPr/>
          <a:lstStyle>
            <a:lvl1pPr>
              <a:defRPr/>
            </a:lvl1pPr>
          </a:lstStyle>
          <a:p>
            <a:pPr>
              <a:defRPr/>
            </a:pPr>
            <a:r>
              <a:rPr lang="nl-NL" dirty="0"/>
              <a:t>8-6-2011</a:t>
            </a:r>
          </a:p>
        </p:txBody>
      </p:sp>
      <p:sp>
        <p:nvSpPr>
          <p:cNvPr id="6" name="Rectangle 31"/>
          <p:cNvSpPr>
            <a:spLocks noGrp="1" noChangeArrowheads="1"/>
          </p:cNvSpPr>
          <p:nvPr>
            <p:ph type="sldNum" sz="quarter" idx="15"/>
          </p:nvPr>
        </p:nvSpPr>
        <p:spPr>
          <a:ln/>
        </p:spPr>
        <p:txBody>
          <a:bodyPr/>
          <a:lstStyle>
            <a:lvl1pPr>
              <a:defRPr/>
            </a:lvl1pPr>
          </a:lstStyle>
          <a:p>
            <a:pPr>
              <a:defRPr/>
            </a:pPr>
            <a:fld id="{D30E29D1-375E-4ECD-AAE2-70AC7418CFAB}" type="slidenum">
              <a:rPr lang="nl-NL"/>
              <a:pPr>
                <a:defRPr/>
              </a:pPr>
              <a:t>‹nr.›</a:t>
            </a:fld>
            <a:endParaRPr lang="nl-NL" dirty="0"/>
          </a:p>
        </p:txBody>
      </p:sp>
    </p:spTree>
    <p:extLst>
      <p:ext uri="{BB962C8B-B14F-4D97-AF65-F5344CB8AC3E}">
        <p14:creationId xmlns:p14="http://schemas.microsoft.com/office/powerpoint/2010/main" val="2820370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gemeen NWO twee kolommen (b)">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419100" y="1733322"/>
            <a:ext cx="4063752"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5" name="Tijdelijke aanduiding voor tekst 4"/>
          <p:cNvSpPr>
            <a:spLocks noGrp="1"/>
          </p:cNvSpPr>
          <p:nvPr>
            <p:ph type="body" sz="quarter" idx="3"/>
          </p:nvPr>
        </p:nvSpPr>
        <p:spPr>
          <a:xfrm>
            <a:off x="4572000" y="1729491"/>
            <a:ext cx="4104475" cy="615553"/>
          </a:xfr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9" name="Tijdelijke aanduiding voor inhoud 5"/>
          <p:cNvSpPr>
            <a:spLocks noGrp="1"/>
          </p:cNvSpPr>
          <p:nvPr>
            <p:ph sz="quarter" idx="12"/>
          </p:nvPr>
        </p:nvSpPr>
        <p:spPr>
          <a:xfrm>
            <a:off x="432360" y="2478088"/>
            <a:ext cx="4010025" cy="3823759"/>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10" name="Tijdelijke aanduiding voor inhoud 5"/>
          <p:cNvSpPr>
            <a:spLocks noGrp="1"/>
          </p:cNvSpPr>
          <p:nvPr>
            <p:ph sz="quarter" idx="13"/>
          </p:nvPr>
        </p:nvSpPr>
        <p:spPr>
          <a:xfrm>
            <a:off x="4579257" y="2478088"/>
            <a:ext cx="4057650" cy="3804708"/>
          </a:xfrm>
        </p:spPr>
        <p:txBody>
          <a:bodyPr/>
          <a:lstStyle>
            <a:lvl1pPr>
              <a:defRPr sz="1800">
                <a:solidFill>
                  <a:srgbClr val="000000"/>
                </a:solidFill>
              </a:defRPr>
            </a:lvl1pPr>
            <a:lvl2pPr>
              <a:defRPr sz="1800">
                <a:solidFill>
                  <a:srgbClr val="000000"/>
                </a:solidFill>
              </a:defRPr>
            </a:lvl2pPr>
            <a:lvl3pPr>
              <a:defRPr sz="1800">
                <a:solidFill>
                  <a:srgbClr val="000000"/>
                </a:solidFill>
              </a:defRPr>
            </a:lvl3pPr>
            <a:lvl4pPr>
              <a:defRPr sz="1600">
                <a:solidFill>
                  <a:srgbClr val="000000"/>
                </a:solidFill>
              </a:defRPr>
            </a:lvl4pPr>
            <a:lvl5pPr>
              <a:defRPr sz="1600">
                <a:solidFill>
                  <a:srgbClr val="000000"/>
                </a:solidFill>
              </a:defRPr>
            </a:lvl5pPr>
            <a:lvl6pPr>
              <a:defRPr sz="1600"/>
            </a:lvl6pPr>
            <a:lvl7pPr>
              <a:defRPr sz="1600"/>
            </a:lvl7pPr>
            <a:lvl8pPr>
              <a:defRPr sz="1600"/>
            </a:lvl8pPr>
            <a:lvl9pPr>
              <a:defRPr sz="1600"/>
            </a:lvl9pPr>
          </a:lstStyle>
          <a:p>
            <a:pPr lvl="0"/>
            <a:r>
              <a:rPr lang="nl-NL" smtClean="0"/>
              <a:t>Klik om de modelstijlen te bewerken</a:t>
            </a:r>
          </a:p>
        </p:txBody>
      </p:sp>
      <p:sp>
        <p:nvSpPr>
          <p:cNvPr id="6" name="Rectangle 30"/>
          <p:cNvSpPr>
            <a:spLocks noGrp="1" noChangeArrowheads="1"/>
          </p:cNvSpPr>
          <p:nvPr>
            <p:ph type="dt" sz="half" idx="14"/>
          </p:nvPr>
        </p:nvSpPr>
        <p:spPr>
          <a:ln/>
        </p:spPr>
        <p:txBody>
          <a:bodyPr/>
          <a:lstStyle>
            <a:lvl1pPr>
              <a:defRPr/>
            </a:lvl1pPr>
          </a:lstStyle>
          <a:p>
            <a:pPr>
              <a:defRPr/>
            </a:pPr>
            <a:r>
              <a:rPr lang="nl-NL" dirty="0"/>
              <a:t>8-6-2011</a:t>
            </a:r>
          </a:p>
        </p:txBody>
      </p:sp>
      <p:sp>
        <p:nvSpPr>
          <p:cNvPr id="7" name="Rectangle 31"/>
          <p:cNvSpPr>
            <a:spLocks noGrp="1" noChangeArrowheads="1"/>
          </p:cNvSpPr>
          <p:nvPr>
            <p:ph type="sldNum" sz="quarter" idx="15"/>
          </p:nvPr>
        </p:nvSpPr>
        <p:spPr>
          <a:ln/>
        </p:spPr>
        <p:txBody>
          <a:bodyPr/>
          <a:lstStyle>
            <a:lvl1pPr>
              <a:defRPr/>
            </a:lvl1pPr>
          </a:lstStyle>
          <a:p>
            <a:pPr>
              <a:defRPr/>
            </a:pPr>
            <a:fld id="{8BB2A689-FB41-47CE-BC13-03B5B50F1FA6}" type="slidenum">
              <a:rPr lang="nl-NL"/>
              <a:pPr>
                <a:defRPr/>
              </a:pPr>
              <a:t>‹nr.›</a:t>
            </a:fld>
            <a:endParaRPr lang="nl-NL" dirty="0"/>
          </a:p>
        </p:txBody>
      </p:sp>
    </p:spTree>
    <p:extLst>
      <p:ext uri="{BB962C8B-B14F-4D97-AF65-F5344CB8AC3E}">
        <p14:creationId xmlns:p14="http://schemas.microsoft.com/office/powerpoint/2010/main" val="1452484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7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7.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image" Target="../media/image1.emf"/><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4.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image" Target="../media/image20.png"/></Relationships>
</file>

<file path=ppt/slideMasters/_rels/slideMaster6.xml.rels><?xml version="1.0" encoding="UTF-8" standalone="yes"?>
<Relationships xmlns="http://schemas.openxmlformats.org/package/2006/relationships"><Relationship Id="rId3" Type="http://schemas.openxmlformats.org/officeDocument/2006/relationships/hyperlink" Target="http://www.cern.ch/" TargetMode="External"/><Relationship Id="rId7" Type="http://schemas.openxmlformats.org/officeDocument/2006/relationships/image" Target="../media/image23.png"/><Relationship Id="rId2" Type="http://schemas.openxmlformats.org/officeDocument/2006/relationships/theme" Target="../theme/theme6.xml"/><Relationship Id="rId1" Type="http://schemas.openxmlformats.org/officeDocument/2006/relationships/slideLayout" Target="../slideLayouts/slideLayout67.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theme" Target="../theme/theme7.xml"/><Relationship Id="rId1"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26.png"/><Relationship Id="rId4" Type="http://schemas.openxmlformats.org/officeDocument/2006/relationships/image" Target="../media/image2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nl-NL" dirty="0"/>
              <a:t>8-6-2011</a:t>
            </a: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pPr>
                <a:defRPr/>
              </a:pPr>
              <a:t>‹nr.›</a:t>
            </a:fld>
            <a:endParaRPr lang="nl-NL" dirty="0"/>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13" r:id="rId7"/>
    <p:sldLayoutId id="2147484214" r:id="rId8"/>
    <p:sldLayoutId id="2147484215"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32" r:id="rId20"/>
    <p:sldLayoutId id="2147484233" r:id="rId21"/>
    <p:sldLayoutId id="2147484234" r:id="rId22"/>
    <p:sldLayoutId id="2147484235" r:id="rId23"/>
    <p:sldLayoutId id="2147484236" r:id="rId24"/>
    <p:sldLayoutId id="2147484237" r:id="rId25"/>
    <p:sldLayoutId id="2147484238" r:id="rId26"/>
    <p:sldLayoutId id="2147484239" r:id="rId27"/>
    <p:sldLayoutId id="2147484240" r:id="rId28"/>
    <p:sldLayoutId id="2147484241" r:id="rId29"/>
    <p:sldLayoutId id="2147484242" r:id="rId30"/>
    <p:sldLayoutId id="2147484243" r:id="rId31"/>
    <p:sldLayoutId id="2147484244" r:id="rId32"/>
  </p:sldLayoutIdLst>
  <p:timing>
    <p:tnLst>
      <p:par>
        <p:cTn id="1" dur="indefinite" restart="never" nodeType="tmRoot"/>
      </p:par>
    </p:tnLst>
  </p:timing>
  <p:hf hdr="0" ftr="0"/>
  <p:txStyles>
    <p:titleStyle>
      <a:lvl1pPr algn="l" rtl="0" eaLnBrk="1" fontAlgn="base" hangingPunct="1">
        <a:spcBef>
          <a:spcPct val="0"/>
        </a:spcBef>
        <a:spcAft>
          <a:spcPct val="0"/>
        </a:spcAft>
        <a:defRPr sz="2600" b="1">
          <a:solidFill>
            <a:srgbClr val="E32119"/>
          </a:solidFill>
          <a:latin typeface="+mj-lt"/>
          <a:ea typeface="+mj-ea"/>
          <a:cs typeface="+mj-cs"/>
        </a:defRPr>
      </a:lvl1pPr>
      <a:lvl2pPr algn="l" rtl="0" eaLnBrk="1" fontAlgn="base" hangingPunct="1">
        <a:spcBef>
          <a:spcPct val="0"/>
        </a:spcBef>
        <a:spcAft>
          <a:spcPct val="0"/>
        </a:spcAft>
        <a:defRPr sz="2600" b="1">
          <a:solidFill>
            <a:srgbClr val="E32119"/>
          </a:solidFill>
          <a:latin typeface="Verdana" pitchFamily="34" charset="0"/>
        </a:defRPr>
      </a:lvl2pPr>
      <a:lvl3pPr algn="l" rtl="0" eaLnBrk="1" fontAlgn="base" hangingPunct="1">
        <a:spcBef>
          <a:spcPct val="0"/>
        </a:spcBef>
        <a:spcAft>
          <a:spcPct val="0"/>
        </a:spcAft>
        <a:defRPr sz="2600" b="1">
          <a:solidFill>
            <a:srgbClr val="E32119"/>
          </a:solidFill>
          <a:latin typeface="Verdana" pitchFamily="34" charset="0"/>
        </a:defRPr>
      </a:lvl3pPr>
      <a:lvl4pPr algn="l" rtl="0" eaLnBrk="1" fontAlgn="base" hangingPunct="1">
        <a:spcBef>
          <a:spcPct val="0"/>
        </a:spcBef>
        <a:spcAft>
          <a:spcPct val="0"/>
        </a:spcAft>
        <a:defRPr sz="2600" b="1">
          <a:solidFill>
            <a:srgbClr val="E32119"/>
          </a:solidFill>
          <a:latin typeface="Verdana" pitchFamily="34" charset="0"/>
        </a:defRPr>
      </a:lvl4pPr>
      <a:lvl5pPr algn="l" rtl="0" eaLnBrk="1" fontAlgn="base" hangingPunct="1">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1" fontAlgn="base" hangingPunct="1">
        <a:spcBef>
          <a:spcPct val="20000"/>
        </a:spcBef>
        <a:spcAft>
          <a:spcPct val="0"/>
        </a:spcAft>
        <a:buSzPct val="60000"/>
        <a:buBlip>
          <a:blip r:embed="rId35"/>
        </a:buBlip>
        <a:defRPr>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cs typeface="+mn-cs"/>
              </a:rPr>
              <a:t>Ian.Bird@cern.ch / August 2012</a:t>
            </a: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DA23336-5C51-4AB1-BEE6-DB5BC4505B23}" type="slidenum">
              <a:rPr lang="en-US" smtClean="0">
                <a:solidFill>
                  <a:prstClr val="black">
                    <a:tint val="75000"/>
                  </a:prstClr>
                </a:solidFill>
                <a:latin typeface="Calibri"/>
                <a:cs typeface="+mn-cs"/>
              </a:rPr>
              <a:pPr fontAlgn="auto">
                <a:spcBef>
                  <a:spcPts val="0"/>
                </a:spcBef>
                <a:spcAft>
                  <a:spcPts val="0"/>
                </a:spcAft>
              </a:pPr>
              <a:t>‹nr.›</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41821127"/>
      </p:ext>
    </p:extLst>
  </p:cSld>
  <p:clrMap bg1="lt1" tx1="dk1" bg2="lt2" tx2="dk2" accent1="accent1" accent2="accent2" accent3="accent3" accent4="accent4" accent5="accent5" accent6="accent6" hlink="hlink" folHlink="folHlink"/>
  <p:sldLayoutIdLst>
    <p:sldLayoutId id="2147484294"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cs typeface="+mn-cs"/>
              </a:rPr>
              <a:t>Ian.Bird@cern.ch / August 2012</a:t>
            </a: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DA23336-5C51-4AB1-BEE6-DB5BC4505B23}" type="slidenum">
              <a:rPr lang="en-US" smtClean="0">
                <a:solidFill>
                  <a:prstClr val="black">
                    <a:tint val="75000"/>
                  </a:prstClr>
                </a:solidFill>
                <a:latin typeface="Calibri"/>
                <a:cs typeface="+mn-cs"/>
              </a:rPr>
              <a:pPr fontAlgn="auto">
                <a:spcBef>
                  <a:spcPts val="0"/>
                </a:spcBef>
                <a:spcAft>
                  <a:spcPts val="0"/>
                </a:spcAft>
              </a:pPr>
              <a:t>‹nr.›</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41821127"/>
      </p:ext>
    </p:extLst>
  </p:cSld>
  <p:clrMap bg1="lt1" tx1="dk1" bg2="lt2" tx2="dk2" accent1="accent1" accent2="accent2" accent3="accent3" accent4="accent4" accent5="accent5" accent6="accent6" hlink="hlink" folHlink="folHlink"/>
  <p:sldLayoutIdLst>
    <p:sldLayoutId id="2147484296"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cs typeface="+mn-cs"/>
              </a:rPr>
              <a:t>Ian.Bird@cern.ch / August 2012</a:t>
            </a: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DA23336-5C51-4AB1-BEE6-DB5BC4505B23}" type="slidenum">
              <a:rPr lang="en-US" smtClean="0">
                <a:solidFill>
                  <a:prstClr val="black">
                    <a:tint val="75000"/>
                  </a:prstClr>
                </a:solidFill>
                <a:latin typeface="Calibri"/>
                <a:cs typeface="+mn-cs"/>
              </a:rPr>
              <a:pPr fontAlgn="auto">
                <a:spcBef>
                  <a:spcPts val="0"/>
                </a:spcBef>
                <a:spcAft>
                  <a:spcPts val="0"/>
                </a:spcAft>
              </a:pPr>
              <a:t>‹nr.›</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841821127"/>
      </p:ext>
    </p:extLst>
  </p:cSld>
  <p:clrMap bg1="lt1" tx1="dk1" bg2="lt2" tx2="dk2" accent1="accent1" accent2="accent2" accent3="accent3" accent4="accent4" accent5="accent5" accent6="accent6" hlink="hlink" folHlink="folHlink"/>
  <p:sldLayoutIdLst>
    <p:sldLayoutId id="2147484300"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GB" smtClean="0">
                <a:solidFill>
                  <a:prstClr val="black">
                    <a:tint val="75000"/>
                  </a:prstClr>
                </a:solidFill>
                <a:latin typeface="Calibri"/>
                <a:cs typeface="+mn-cs"/>
              </a:rPr>
              <a:t>Ian.Bird@cern.ch / August 2012</a:t>
            </a: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BAF8FCA-8948-AE4E-8E65-6DD345B12AE8}" type="slidenum">
              <a:rPr lang="en-GB" smtClean="0">
                <a:solidFill>
                  <a:prstClr val="black">
                    <a:tint val="75000"/>
                  </a:prstClr>
                </a:solidFill>
                <a:latin typeface="Calibri"/>
                <a:cs typeface="+mn-cs"/>
              </a:rPr>
              <a:pPr defTabSz="457200" fontAlgn="auto">
                <a:spcBef>
                  <a:spcPts val="0"/>
                </a:spcBef>
                <a:spcAft>
                  <a:spcPts val="0"/>
                </a:spcAft>
              </a:pPr>
              <a:t>‹nr.›</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3399117225"/>
      </p:ext>
    </p:extLst>
  </p:cSld>
  <p:clrMap bg1="lt1" tx1="dk1" bg2="lt2" tx2="dk2" accent1="accent1" accent2="accent2" accent3="accent3" accent4="accent4" accent5="accent5" accent6="accent6" hlink="hlink" folHlink="folHlink"/>
  <p:sldLayoutIdLst>
    <p:sldLayoutId id="2147484302"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GB" smtClean="0">
                <a:solidFill>
                  <a:prstClr val="black">
                    <a:tint val="75000"/>
                  </a:prstClr>
                </a:solidFill>
                <a:latin typeface="Calibri"/>
                <a:cs typeface="+mn-cs"/>
              </a:rPr>
              <a:t>Ian.Bird@cern.ch / August 2012</a:t>
            </a: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BAF8FCA-8948-AE4E-8E65-6DD345B12AE8}" type="slidenum">
              <a:rPr lang="en-GB" smtClean="0">
                <a:solidFill>
                  <a:prstClr val="black">
                    <a:tint val="75000"/>
                  </a:prstClr>
                </a:solidFill>
                <a:latin typeface="Calibri"/>
                <a:cs typeface="+mn-cs"/>
              </a:rPr>
              <a:pPr defTabSz="457200" fontAlgn="auto">
                <a:spcBef>
                  <a:spcPts val="0"/>
                </a:spcBef>
                <a:spcAft>
                  <a:spcPts val="0"/>
                </a:spcAft>
              </a:pPr>
              <a:t>‹nr.›</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3399117225"/>
      </p:ext>
    </p:extLst>
  </p:cSld>
  <p:clrMap bg1="lt1" tx1="dk1" bg2="lt2" tx2="dk2" accent1="accent1" accent2="accent2" accent3="accent3" accent4="accent4" accent5="accent5" accent6="accent6" hlink="hlink" folHlink="folHlink"/>
  <p:sldLayoutIdLst>
    <p:sldLayoutId id="2147484305"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GB" smtClean="0">
                <a:solidFill>
                  <a:prstClr val="black">
                    <a:tint val="75000"/>
                  </a:prstClr>
                </a:solidFill>
                <a:latin typeface="Calibri"/>
                <a:cs typeface="+mn-cs"/>
              </a:rPr>
              <a:t>Ian.Bird@cern.ch / August 2012</a:t>
            </a: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BAF8FCA-8948-AE4E-8E65-6DD345B12AE8}" type="slidenum">
              <a:rPr lang="en-GB" smtClean="0">
                <a:solidFill>
                  <a:prstClr val="black">
                    <a:tint val="75000"/>
                  </a:prstClr>
                </a:solidFill>
                <a:latin typeface="Calibri"/>
                <a:cs typeface="+mn-cs"/>
              </a:rPr>
              <a:pPr defTabSz="457200" fontAlgn="auto">
                <a:spcBef>
                  <a:spcPts val="0"/>
                </a:spcBef>
                <a:spcAft>
                  <a:spcPts val="0"/>
                </a:spcAft>
              </a:pPr>
              <a:t>‹nr.›</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3399117225"/>
      </p:ext>
    </p:extLst>
  </p:cSld>
  <p:clrMap bg1="lt1" tx1="dk1" bg2="lt2" tx2="dk2" accent1="accent1" accent2="accent2" accent3="accent3" accent4="accent4" accent5="accent5" accent6="accent6" hlink="hlink" folHlink="folHlink"/>
  <p:sldLayoutIdLst>
    <p:sldLayoutId id="2147484307"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GB" smtClean="0">
                <a:solidFill>
                  <a:prstClr val="black">
                    <a:tint val="75000"/>
                  </a:prstClr>
                </a:solidFill>
                <a:latin typeface="Calibri"/>
                <a:cs typeface="+mn-cs"/>
              </a:rPr>
              <a:t>Ian.Bird@cern.ch / August 2012</a:t>
            </a: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BAF8FCA-8948-AE4E-8E65-6DD345B12AE8}" type="slidenum">
              <a:rPr lang="en-GB" smtClean="0">
                <a:solidFill>
                  <a:prstClr val="black">
                    <a:tint val="75000"/>
                  </a:prstClr>
                </a:solidFill>
                <a:latin typeface="Calibri"/>
                <a:cs typeface="+mn-cs"/>
              </a:rPr>
              <a:pPr defTabSz="457200" fontAlgn="auto">
                <a:spcBef>
                  <a:spcPts val="0"/>
                </a:spcBef>
                <a:spcAft>
                  <a:spcPts val="0"/>
                </a:spcAft>
              </a:pPr>
              <a:t>‹nr.›</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3399117225"/>
      </p:ext>
    </p:extLst>
  </p:cSld>
  <p:clrMap bg1="lt1" tx1="dk1" bg2="lt2" tx2="dk2" accent1="accent1" accent2="accent2" accent3="accent3" accent4="accent4" accent5="accent5" accent6="accent6" hlink="hlink" folHlink="folHlink"/>
  <p:sldLayoutIdLst>
    <p:sldLayoutId id="2147484309"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 y="219075"/>
            <a:ext cx="9159876"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192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19100" y="2517775"/>
            <a:ext cx="8329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DB38514C-9288-474A-AEDD-9B774B0CD957}" type="datetime1">
              <a:rPr lang="nl-NL">
                <a:solidFill>
                  <a:srgbClr val="DDDEDF"/>
                </a:solidFill>
              </a:rPr>
              <a:pPr>
                <a:defRPr/>
              </a:pPr>
              <a:t>26-9-2012</a:t>
            </a:fld>
            <a:endParaRPr lang="nl-NL">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E17CD52C-26E0-47F9-AE61-2D1504066D98}" type="slidenum">
              <a:rPr lang="nl-NL">
                <a:solidFill>
                  <a:srgbClr val="DDDEDF"/>
                </a:solidFill>
              </a:rPr>
              <a:pPr>
                <a:defRPr/>
              </a:pPr>
              <a:t>‹nr.›</a:t>
            </a:fld>
            <a:endParaRPr lang="nl-NL">
              <a:solidFill>
                <a:srgbClr val="DDDEDF"/>
              </a:solidFill>
            </a:endParaRPr>
          </a:p>
        </p:txBody>
      </p:sp>
    </p:spTree>
    <p:extLst>
      <p:ext uri="{BB962C8B-B14F-4D97-AF65-F5344CB8AC3E}">
        <p14:creationId xmlns:p14="http://schemas.microsoft.com/office/powerpoint/2010/main" val="2539922222"/>
      </p:ext>
    </p:extLst>
  </p:cSld>
  <p:clrMap bg1="lt1" tx1="dk1" bg2="lt2" tx2="dk2" accent1="accent1" accent2="accent2" accent3="accent3" accent4="accent4" accent5="accent5" accent6="accent6" hlink="hlink" folHlink="folHlink"/>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 y="219075"/>
            <a:ext cx="9159876"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192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19100" y="2517775"/>
            <a:ext cx="8329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DB38514C-9288-474A-AEDD-9B774B0CD957}" type="datetime1">
              <a:rPr lang="nl-NL">
                <a:solidFill>
                  <a:srgbClr val="DDDEDF"/>
                </a:solidFill>
              </a:rPr>
              <a:pPr>
                <a:defRPr/>
              </a:pPr>
              <a:t>26-9-2012</a:t>
            </a:fld>
            <a:endParaRPr lang="nl-NL">
              <a:solidFill>
                <a:srgbClr val="DDDEDF"/>
              </a:solidFill>
            </a:endParaRP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E17CD52C-26E0-47F9-AE61-2D1504066D98}" type="slidenum">
              <a:rPr lang="nl-NL">
                <a:solidFill>
                  <a:srgbClr val="DDDEDF"/>
                </a:solidFill>
              </a:rPr>
              <a:pPr>
                <a:defRPr/>
              </a:pPr>
              <a:t>‹nr.›</a:t>
            </a:fld>
            <a:endParaRPr lang="nl-NL">
              <a:solidFill>
                <a:srgbClr val="DDDEDF"/>
              </a:solidFill>
            </a:endParaRPr>
          </a:p>
        </p:txBody>
      </p:sp>
    </p:spTree>
    <p:extLst>
      <p:ext uri="{BB962C8B-B14F-4D97-AF65-F5344CB8AC3E}">
        <p14:creationId xmlns:p14="http://schemas.microsoft.com/office/powerpoint/2010/main" val="534152905"/>
      </p:ext>
    </p:extLst>
  </p:cSld>
  <p:clrMap bg1="lt1" tx1="dk1" bg2="lt2" tx2="dk2" accent1="accent1" accent2="accent2" accent3="accent3" accent4="accent4" accent5="accent5" accent6="accent6" hlink="hlink" folHlink="folHlink"/>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32119"/>
        </a:solidFill>
        <a:effectLst/>
      </p:bgPr>
    </p:bg>
    <p:spTree>
      <p:nvGrpSpPr>
        <p:cNvPr id="1" name=""/>
        <p:cNvGrpSpPr/>
        <p:nvPr/>
      </p:nvGrpSpPr>
      <p:grpSpPr>
        <a:xfrm>
          <a:off x="0" y="0"/>
          <a:ext cx="0" cy="0"/>
          <a:chOff x="0" y="0"/>
          <a:chExt cx="0" cy="0"/>
        </a:xfrm>
      </p:grpSpPr>
      <p:pic>
        <p:nvPicPr>
          <p:cNvPr id="1026" name="Picture 34" descr="header_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350" y="219075"/>
            <a:ext cx="9155113" cy="667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19100" y="1657350"/>
            <a:ext cx="8329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8" name="Rectangle 3"/>
          <p:cNvSpPr>
            <a:spLocks noGrp="1" noChangeArrowheads="1"/>
          </p:cNvSpPr>
          <p:nvPr>
            <p:ph type="body" idx="1"/>
          </p:nvPr>
        </p:nvSpPr>
        <p:spPr bwMode="auto">
          <a:xfrm>
            <a:off x="420688" y="2478088"/>
            <a:ext cx="832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GB" smtClean="0"/>
          </a:p>
        </p:txBody>
      </p:sp>
      <p:sp>
        <p:nvSpPr>
          <p:cNvPr id="10270" name="Rectangle 30"/>
          <p:cNvSpPr>
            <a:spLocks noGrp="1" noChangeArrowheads="1"/>
          </p:cNvSpPr>
          <p:nvPr>
            <p:ph type="dt" sz="half" idx="2"/>
          </p:nvPr>
        </p:nvSpPr>
        <p:spPr bwMode="auto">
          <a:xfrm>
            <a:off x="5535613" y="6378575"/>
            <a:ext cx="2876550"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r>
              <a:rPr lang="nl-NL" dirty="0">
                <a:solidFill>
                  <a:srgbClr val="DDDEDF"/>
                </a:solidFill>
              </a:rPr>
              <a:t>8-6-2011</a:t>
            </a:r>
          </a:p>
        </p:txBody>
      </p:sp>
      <p:sp>
        <p:nvSpPr>
          <p:cNvPr id="10271" name="Rectangle 31"/>
          <p:cNvSpPr>
            <a:spLocks noGrp="1" noChangeArrowheads="1"/>
          </p:cNvSpPr>
          <p:nvPr>
            <p:ph type="sldNum" sz="quarter" idx="4"/>
          </p:nvPr>
        </p:nvSpPr>
        <p:spPr bwMode="auto">
          <a:xfrm>
            <a:off x="8266113" y="6378575"/>
            <a:ext cx="517525" cy="360363"/>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chemeClr val="bg2"/>
                </a:solidFill>
                <a:cs typeface="+mn-cs"/>
              </a:defRPr>
            </a:lvl1pPr>
          </a:lstStyle>
          <a:p>
            <a:pPr>
              <a:defRPr/>
            </a:pPr>
            <a:fld id="{2EBF375E-63A0-40BE-BB27-D625F81A2BC3}" type="slidenum">
              <a:rPr lang="nl-NL">
                <a:solidFill>
                  <a:srgbClr val="DDDEDF"/>
                </a:solidFill>
              </a:rPr>
              <a:pPr>
                <a:defRPr/>
              </a:pPr>
              <a:t>‹nr.›</a:t>
            </a:fld>
            <a:endParaRPr lang="nl-NL" dirty="0">
              <a:solidFill>
                <a:srgbClr val="DDDEDF"/>
              </a:solidFill>
            </a:endParaRPr>
          </a:p>
        </p:txBody>
      </p:sp>
    </p:spTree>
    <p:extLst>
      <p:ext uri="{BB962C8B-B14F-4D97-AF65-F5344CB8AC3E}">
        <p14:creationId xmlns:p14="http://schemas.microsoft.com/office/powerpoint/2010/main" val="3686767116"/>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 id="2147484267" r:id="rId18"/>
    <p:sldLayoutId id="2147484268" r:id="rId19"/>
    <p:sldLayoutId id="2147484269" r:id="rId20"/>
    <p:sldLayoutId id="2147484270" r:id="rId21"/>
    <p:sldLayoutId id="2147484271" r:id="rId22"/>
    <p:sldLayoutId id="2147484272" r:id="rId23"/>
    <p:sldLayoutId id="2147484273" r:id="rId24"/>
    <p:sldLayoutId id="2147484274" r:id="rId25"/>
    <p:sldLayoutId id="2147484275" r:id="rId26"/>
    <p:sldLayoutId id="2147484276" r:id="rId27"/>
    <p:sldLayoutId id="2147484277" r:id="rId28"/>
    <p:sldLayoutId id="2147484278" r:id="rId29"/>
    <p:sldLayoutId id="2147484279" r:id="rId30"/>
    <p:sldLayoutId id="2147484280" r:id="rId31"/>
    <p:sldLayoutId id="2147484281" r:id="rId32"/>
  </p:sldLayoutIdLst>
  <p:timing>
    <p:tnLst>
      <p:par>
        <p:cTn id="1" dur="indefinite" restart="never" nodeType="tmRoot"/>
      </p:par>
    </p:tnLst>
  </p:timing>
  <p:hf hdr="0" ftr="0"/>
  <p:txStyles>
    <p:titleStyle>
      <a:lvl1pPr algn="l" rtl="0" eaLnBrk="0" fontAlgn="base" hangingPunct="0">
        <a:spcBef>
          <a:spcPct val="0"/>
        </a:spcBef>
        <a:spcAft>
          <a:spcPct val="0"/>
        </a:spcAft>
        <a:defRPr sz="2600" b="1">
          <a:solidFill>
            <a:srgbClr val="E32119"/>
          </a:solidFill>
          <a:latin typeface="+mj-lt"/>
          <a:ea typeface="+mj-ea"/>
          <a:cs typeface="+mj-cs"/>
        </a:defRPr>
      </a:lvl1pPr>
      <a:lvl2pPr algn="l" rtl="0" eaLnBrk="0" fontAlgn="base" hangingPunct="0">
        <a:spcBef>
          <a:spcPct val="0"/>
        </a:spcBef>
        <a:spcAft>
          <a:spcPct val="0"/>
        </a:spcAft>
        <a:defRPr sz="2600" b="1">
          <a:solidFill>
            <a:srgbClr val="E32119"/>
          </a:solidFill>
          <a:latin typeface="Verdana" pitchFamily="34" charset="0"/>
        </a:defRPr>
      </a:lvl2pPr>
      <a:lvl3pPr algn="l" rtl="0" eaLnBrk="0" fontAlgn="base" hangingPunct="0">
        <a:spcBef>
          <a:spcPct val="0"/>
        </a:spcBef>
        <a:spcAft>
          <a:spcPct val="0"/>
        </a:spcAft>
        <a:defRPr sz="2600" b="1">
          <a:solidFill>
            <a:srgbClr val="E32119"/>
          </a:solidFill>
          <a:latin typeface="Verdana" pitchFamily="34" charset="0"/>
        </a:defRPr>
      </a:lvl3pPr>
      <a:lvl4pPr algn="l" rtl="0" eaLnBrk="0" fontAlgn="base" hangingPunct="0">
        <a:spcBef>
          <a:spcPct val="0"/>
        </a:spcBef>
        <a:spcAft>
          <a:spcPct val="0"/>
        </a:spcAft>
        <a:defRPr sz="2600" b="1">
          <a:solidFill>
            <a:srgbClr val="E32119"/>
          </a:solidFill>
          <a:latin typeface="Verdana" pitchFamily="34" charset="0"/>
        </a:defRPr>
      </a:lvl4pPr>
      <a:lvl5pPr algn="l" rtl="0" eaLnBrk="0" fontAlgn="base" hangingPunct="0">
        <a:spcBef>
          <a:spcPct val="0"/>
        </a:spcBef>
        <a:spcAft>
          <a:spcPct val="0"/>
        </a:spcAft>
        <a:defRPr sz="2600" b="1">
          <a:solidFill>
            <a:srgbClr val="E32119"/>
          </a:solidFill>
          <a:latin typeface="Verdana" pitchFamily="34" charset="0"/>
        </a:defRPr>
      </a:lvl5pPr>
      <a:lvl6pPr marL="457200" algn="l" rtl="0" eaLnBrk="1" fontAlgn="base" hangingPunct="1">
        <a:spcBef>
          <a:spcPct val="0"/>
        </a:spcBef>
        <a:spcAft>
          <a:spcPct val="0"/>
        </a:spcAft>
        <a:defRPr sz="2600" b="1">
          <a:solidFill>
            <a:srgbClr val="E32119"/>
          </a:solidFill>
          <a:latin typeface="Verdana" pitchFamily="34" charset="0"/>
        </a:defRPr>
      </a:lvl6pPr>
      <a:lvl7pPr marL="914400" algn="l" rtl="0" eaLnBrk="1" fontAlgn="base" hangingPunct="1">
        <a:spcBef>
          <a:spcPct val="0"/>
        </a:spcBef>
        <a:spcAft>
          <a:spcPct val="0"/>
        </a:spcAft>
        <a:defRPr sz="2600" b="1">
          <a:solidFill>
            <a:srgbClr val="E32119"/>
          </a:solidFill>
          <a:latin typeface="Verdana" pitchFamily="34" charset="0"/>
        </a:defRPr>
      </a:lvl7pPr>
      <a:lvl8pPr marL="1371600" algn="l" rtl="0" eaLnBrk="1" fontAlgn="base" hangingPunct="1">
        <a:spcBef>
          <a:spcPct val="0"/>
        </a:spcBef>
        <a:spcAft>
          <a:spcPct val="0"/>
        </a:spcAft>
        <a:defRPr sz="2600" b="1">
          <a:solidFill>
            <a:srgbClr val="E32119"/>
          </a:solidFill>
          <a:latin typeface="Verdana" pitchFamily="34" charset="0"/>
        </a:defRPr>
      </a:lvl8pPr>
      <a:lvl9pPr marL="1828800" algn="l" rtl="0" eaLnBrk="1" fontAlgn="base" hangingPunct="1">
        <a:spcBef>
          <a:spcPct val="0"/>
        </a:spcBef>
        <a:spcAft>
          <a:spcPct val="0"/>
        </a:spcAft>
        <a:defRPr sz="2600" b="1">
          <a:solidFill>
            <a:srgbClr val="E32119"/>
          </a:solidFill>
          <a:latin typeface="Verdana" pitchFamily="34" charset="0"/>
        </a:defRPr>
      </a:lvl9pPr>
    </p:titleStyle>
    <p:bodyStyle>
      <a:lvl1pPr marL="261938" indent="-261938" algn="l" rtl="0" eaLnBrk="0" fontAlgn="base" hangingPunct="0">
        <a:spcBef>
          <a:spcPct val="20000"/>
        </a:spcBef>
        <a:spcAft>
          <a:spcPct val="0"/>
        </a:spcAft>
        <a:buSzPct val="60000"/>
        <a:buBlip>
          <a:blip r:embed="rId35"/>
        </a:buBlip>
        <a:defRPr>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50000">
              <a:srgbClr val="003399"/>
            </a:gs>
            <a:gs pos="100000">
              <a:srgbClr val="001847"/>
            </a:gs>
          </a:gsLst>
          <a:lin ang="18900000" scaled="1"/>
        </a:gradFill>
        <a:effectLst/>
      </p:bgPr>
    </p:bg>
    <p:spTree>
      <p:nvGrpSpPr>
        <p:cNvPr id="1" name=""/>
        <p:cNvGrpSpPr/>
        <p:nvPr/>
      </p:nvGrpSpPr>
      <p:grpSpPr>
        <a:xfrm>
          <a:off x="0" y="0"/>
          <a:ext cx="0" cy="0"/>
          <a:chOff x="0" y="0"/>
          <a:chExt cx="0" cy="0"/>
        </a:xfrm>
      </p:grpSpPr>
      <p:sp>
        <p:nvSpPr>
          <p:cNvPr id="12290" name="Rectangle 2"/>
          <p:cNvSpPr>
            <a:spLocks noChangeArrowheads="1"/>
          </p:cNvSpPr>
          <p:nvPr userDrawn="1"/>
        </p:nvSpPr>
        <p:spPr bwMode="auto">
          <a:xfrm>
            <a:off x="0" y="6553200"/>
            <a:ext cx="9144000" cy="304800"/>
          </a:xfrm>
          <a:prstGeom prst="rect">
            <a:avLst/>
          </a:prstGeom>
          <a:solidFill>
            <a:srgbClr val="FF8000"/>
          </a:solidFill>
          <a:ln w="9525">
            <a:solidFill>
              <a:schemeClr val="tx1"/>
            </a:solidFill>
            <a:miter lim="800000"/>
            <a:headEnd/>
            <a:tailEnd/>
          </a:ln>
          <a:effectLst/>
        </p:spPr>
        <p:txBody>
          <a:bodyPr wrap="none" anchor="ctr"/>
          <a:lstStyle/>
          <a:p>
            <a:pPr algn="ctr" fontAlgn="auto">
              <a:spcBef>
                <a:spcPts val="0"/>
              </a:spcBef>
              <a:spcAft>
                <a:spcPts val="0"/>
              </a:spcAft>
              <a:defRPr/>
            </a:pPr>
            <a:endParaRPr lang="en-US">
              <a:solidFill>
                <a:srgbClr val="FFFF99"/>
              </a:solidFill>
              <a:latin typeface="Lucida Sans Unicode" pitchFamily="34" charset="0"/>
              <a:cs typeface="+mn-cs"/>
            </a:endParaRPr>
          </a:p>
        </p:txBody>
      </p:sp>
      <p:sp>
        <p:nvSpPr>
          <p:cNvPr id="1027" name="Rectangle 3"/>
          <p:cNvSpPr>
            <a:spLocks noGrp="1" noChangeArrowheads="1"/>
          </p:cNvSpPr>
          <p:nvPr>
            <p:ph type="title"/>
          </p:nvPr>
        </p:nvSpPr>
        <p:spPr bwMode="auto">
          <a:xfrm>
            <a:off x="2743200" y="228600"/>
            <a:ext cx="6019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2" name="Rectangle 4"/>
          <p:cNvSpPr>
            <a:spLocks noChangeArrowheads="1"/>
          </p:cNvSpPr>
          <p:nvPr userDrawn="1"/>
        </p:nvSpPr>
        <p:spPr bwMode="auto">
          <a:xfrm>
            <a:off x="914400" y="0"/>
            <a:ext cx="8229600" cy="914400"/>
          </a:xfrm>
          <a:prstGeom prst="rect">
            <a:avLst/>
          </a:prstGeom>
          <a:gradFill rotWithShape="0">
            <a:gsLst>
              <a:gs pos="0">
                <a:srgbClr val="000080"/>
              </a:gs>
              <a:gs pos="100000">
                <a:srgbClr val="FF8000"/>
              </a:gs>
            </a:gsLst>
            <a:lin ang="0" scaled="1"/>
          </a:gradFill>
          <a:ln w="28575">
            <a:solidFill>
              <a:schemeClr val="accent2"/>
            </a:solidFill>
            <a:miter lim="800000"/>
            <a:headEnd/>
            <a:tailEnd/>
          </a:ln>
          <a:effectLst/>
        </p:spPr>
        <p:txBody>
          <a:bodyPr wrap="none" anchor="ctr"/>
          <a:lstStyle/>
          <a:p>
            <a:pPr fontAlgn="auto">
              <a:spcBef>
                <a:spcPts val="0"/>
              </a:spcBef>
              <a:spcAft>
                <a:spcPts val="0"/>
              </a:spcAft>
              <a:defRPr/>
            </a:pPr>
            <a:endParaRPr lang="en-US">
              <a:solidFill>
                <a:srgbClr val="000000"/>
              </a:solidFill>
              <a:latin typeface="Calibri"/>
              <a:cs typeface="+mn-cs"/>
            </a:endParaRPr>
          </a:p>
        </p:txBody>
      </p:sp>
      <p:pic>
        <p:nvPicPr>
          <p:cNvPr id="1029" name="Picture 5" descr="CERNLogo"/>
          <p:cNvPicPr>
            <a:picLocks noChangeAspect="1" noChangeArrowheads="1"/>
          </p:cNvPicPr>
          <p:nvPr userDrawn="1"/>
        </p:nvPicPr>
        <p:blipFill>
          <a:blip r:embed="rId4"/>
          <a:srcRect/>
          <a:stretch>
            <a:fillRect/>
          </a:stretch>
        </p:blipFill>
        <p:spPr bwMode="auto">
          <a:xfrm>
            <a:off x="0" y="0"/>
            <a:ext cx="911225" cy="911225"/>
          </a:xfrm>
          <a:prstGeom prst="rect">
            <a:avLst/>
          </a:prstGeom>
          <a:noFill/>
          <a:ln w="9525">
            <a:noFill/>
            <a:miter lim="800000"/>
            <a:headEnd/>
            <a:tailEnd/>
          </a:ln>
        </p:spPr>
      </p:pic>
      <p:sp>
        <p:nvSpPr>
          <p:cNvPr id="12294" name="Text Box 6"/>
          <p:cNvSpPr txBox="1">
            <a:spLocks noChangeArrowheads="1"/>
          </p:cNvSpPr>
          <p:nvPr userDrawn="1"/>
        </p:nvSpPr>
        <p:spPr bwMode="auto">
          <a:xfrm>
            <a:off x="3581400" y="5486400"/>
            <a:ext cx="184150" cy="457200"/>
          </a:xfrm>
          <a:prstGeom prst="rect">
            <a:avLst/>
          </a:prstGeom>
          <a:noFill/>
          <a:ln w="9525">
            <a:noFill/>
            <a:miter lim="800000"/>
            <a:headEnd/>
            <a:tailEnd/>
          </a:ln>
          <a:effectLst/>
        </p:spPr>
        <p:txBody>
          <a:bodyPr wrap="none">
            <a:spAutoFit/>
          </a:bodyPr>
          <a:lstStyle/>
          <a:p>
            <a:pPr fontAlgn="auto">
              <a:spcBef>
                <a:spcPts val="0"/>
              </a:spcBef>
              <a:spcAft>
                <a:spcPts val="0"/>
              </a:spcAft>
              <a:defRPr/>
            </a:pPr>
            <a:endParaRPr lang="en-US" sz="2400">
              <a:solidFill>
                <a:srgbClr val="FFFF99"/>
              </a:solidFill>
              <a:cs typeface="+mn-cs"/>
            </a:endParaRPr>
          </a:p>
        </p:txBody>
      </p:sp>
      <p:sp>
        <p:nvSpPr>
          <p:cNvPr id="12296" name="Rectangle 8"/>
          <p:cNvSpPr>
            <a:spLocks noGrp="1" noChangeArrowheads="1"/>
          </p:cNvSpPr>
          <p:nvPr>
            <p:ph type="sldNum" sz="quarter" idx="4"/>
          </p:nvPr>
        </p:nvSpPr>
        <p:spPr bwMode="auto">
          <a:xfrm>
            <a:off x="7086600" y="6553200"/>
            <a:ext cx="1981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4BC49BE0-F54E-436E-94B4-13B52ECE3B0B}" type="slidenum">
              <a:rPr lang="en-GB">
                <a:solidFill>
                  <a:srgbClr val="000000"/>
                </a:solidFill>
                <a:cs typeface="+mn-cs"/>
              </a:rPr>
              <a:pPr>
                <a:defRPr/>
              </a:pPr>
              <a:t>‹nr.›</a:t>
            </a:fld>
            <a:endParaRPr lang="en-GB">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4284" r:id="rId1"/>
    <p:sldLayoutId id="2147484310" r:id="rId2"/>
  </p:sldLayoutIdLst>
  <p:timing>
    <p:tnLst>
      <p:par>
        <p:cTn id="1" dur="indefinite" restart="never" nodeType="tmRoot"/>
      </p:par>
    </p:tnLst>
  </p:timing>
  <p:txStyles>
    <p:titleStyle>
      <a:lvl1pPr algn="r" rtl="0" eaLnBrk="0" fontAlgn="base" hangingPunct="0">
        <a:spcBef>
          <a:spcPct val="0"/>
        </a:spcBef>
        <a:spcAft>
          <a:spcPct val="0"/>
        </a:spcAft>
        <a:defRPr sz="2400">
          <a:solidFill>
            <a:schemeClr val="bg1"/>
          </a:solidFill>
          <a:latin typeface="+mj-lt"/>
          <a:ea typeface="+mj-ea"/>
          <a:cs typeface="+mj-cs"/>
        </a:defRPr>
      </a:lvl1pPr>
      <a:lvl2pPr algn="r" rtl="0" eaLnBrk="0" fontAlgn="base" hangingPunct="0">
        <a:spcBef>
          <a:spcPct val="0"/>
        </a:spcBef>
        <a:spcAft>
          <a:spcPct val="0"/>
        </a:spcAft>
        <a:defRPr sz="2400">
          <a:solidFill>
            <a:schemeClr val="bg1"/>
          </a:solidFill>
          <a:latin typeface="Calibri" pitchFamily="34" charset="0"/>
        </a:defRPr>
      </a:lvl2pPr>
      <a:lvl3pPr algn="r" rtl="0" eaLnBrk="0" fontAlgn="base" hangingPunct="0">
        <a:spcBef>
          <a:spcPct val="0"/>
        </a:spcBef>
        <a:spcAft>
          <a:spcPct val="0"/>
        </a:spcAft>
        <a:defRPr sz="2400">
          <a:solidFill>
            <a:schemeClr val="bg1"/>
          </a:solidFill>
          <a:latin typeface="Calibri" pitchFamily="34" charset="0"/>
        </a:defRPr>
      </a:lvl3pPr>
      <a:lvl4pPr algn="r" rtl="0" eaLnBrk="0" fontAlgn="base" hangingPunct="0">
        <a:spcBef>
          <a:spcPct val="0"/>
        </a:spcBef>
        <a:spcAft>
          <a:spcPct val="0"/>
        </a:spcAft>
        <a:defRPr sz="2400">
          <a:solidFill>
            <a:schemeClr val="bg1"/>
          </a:solidFill>
          <a:latin typeface="Calibri" pitchFamily="34" charset="0"/>
        </a:defRPr>
      </a:lvl4pPr>
      <a:lvl5pPr algn="r" rtl="0" eaLnBrk="0" fontAlgn="base" hangingPunct="0">
        <a:spcBef>
          <a:spcPct val="0"/>
        </a:spcBef>
        <a:spcAft>
          <a:spcPct val="0"/>
        </a:spcAft>
        <a:defRPr sz="2400">
          <a:solidFill>
            <a:schemeClr val="bg1"/>
          </a:solidFill>
          <a:latin typeface="Calibri" pitchFamily="34" charset="0"/>
        </a:defRPr>
      </a:lvl5pPr>
      <a:lvl6pPr marL="457200" algn="r" rtl="0" fontAlgn="base">
        <a:spcBef>
          <a:spcPct val="0"/>
        </a:spcBef>
        <a:spcAft>
          <a:spcPct val="0"/>
        </a:spcAft>
        <a:defRPr sz="2400">
          <a:solidFill>
            <a:schemeClr val="bg1"/>
          </a:solidFill>
          <a:latin typeface="Verdana" pitchFamily="34" charset="0"/>
        </a:defRPr>
      </a:lvl6pPr>
      <a:lvl7pPr marL="914400" algn="r" rtl="0" fontAlgn="base">
        <a:spcBef>
          <a:spcPct val="0"/>
        </a:spcBef>
        <a:spcAft>
          <a:spcPct val="0"/>
        </a:spcAft>
        <a:defRPr sz="2400">
          <a:solidFill>
            <a:schemeClr val="bg1"/>
          </a:solidFill>
          <a:latin typeface="Verdana" pitchFamily="34" charset="0"/>
        </a:defRPr>
      </a:lvl7pPr>
      <a:lvl8pPr marL="1371600" algn="r" rtl="0" fontAlgn="base">
        <a:spcBef>
          <a:spcPct val="0"/>
        </a:spcBef>
        <a:spcAft>
          <a:spcPct val="0"/>
        </a:spcAft>
        <a:defRPr sz="2400">
          <a:solidFill>
            <a:schemeClr val="bg1"/>
          </a:solidFill>
          <a:latin typeface="Verdana" pitchFamily="34" charset="0"/>
        </a:defRPr>
      </a:lvl8pPr>
      <a:lvl9pPr marL="1828800" algn="r" rtl="0" fontAlgn="base">
        <a:spcBef>
          <a:spcPct val="0"/>
        </a:spcBef>
        <a:spcAft>
          <a:spcPct val="0"/>
        </a:spcAft>
        <a:defRPr sz="2400">
          <a:solidFill>
            <a:schemeClr val="bg1"/>
          </a:solidFill>
          <a:latin typeface="Verdana"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pitchFamily="18" charset="0"/>
        </a:defRPr>
      </a:lvl2pPr>
      <a:lvl3pPr marL="1143000" indent="-228600" algn="l" rtl="0" eaLnBrk="0" fontAlgn="base" hangingPunct="0">
        <a:spcBef>
          <a:spcPct val="20000"/>
        </a:spcBef>
        <a:spcAft>
          <a:spcPct val="0"/>
        </a:spcAft>
        <a:buChar char="•"/>
        <a:defRPr sz="2400">
          <a:solidFill>
            <a:schemeClr val="tx1"/>
          </a:solidFill>
          <a:latin typeface="Times" pitchFamily="18" charset="0"/>
        </a:defRPr>
      </a:lvl3pPr>
      <a:lvl4pPr marL="1600200" indent="-228600" algn="l" rtl="0" eaLnBrk="0" fontAlgn="base" hangingPunct="0">
        <a:spcBef>
          <a:spcPct val="20000"/>
        </a:spcBef>
        <a:spcAft>
          <a:spcPct val="0"/>
        </a:spcAft>
        <a:buChar char="–"/>
        <a:defRPr sz="2000">
          <a:solidFill>
            <a:schemeClr val="tx1"/>
          </a:solidFill>
          <a:latin typeface="Times" pitchFamily="18" charset="0"/>
        </a:defRPr>
      </a:lvl4pPr>
      <a:lvl5pPr marL="2057400" indent="-228600" algn="l" rtl="0" eaLnBrk="0" fontAlgn="base" hangingPunct="0">
        <a:spcBef>
          <a:spcPct val="20000"/>
        </a:spcBef>
        <a:spcAft>
          <a:spcPct val="0"/>
        </a:spcAft>
        <a:buChar char="»"/>
        <a:defRPr sz="2000">
          <a:solidFill>
            <a:schemeClr val="tx1"/>
          </a:solidFill>
          <a:latin typeface="Times" pitchFamily="18" charset="0"/>
        </a:defRPr>
      </a:lvl5pPr>
      <a:lvl6pPr marL="2514600" indent="-228600" algn="l" rtl="0" fontAlgn="base">
        <a:spcBef>
          <a:spcPct val="20000"/>
        </a:spcBef>
        <a:spcAft>
          <a:spcPct val="0"/>
        </a:spcAft>
        <a:buChar char="»"/>
        <a:defRPr sz="2000">
          <a:solidFill>
            <a:schemeClr val="tx1"/>
          </a:solidFill>
          <a:latin typeface="Times" pitchFamily="18" charset="0"/>
        </a:defRPr>
      </a:lvl6pPr>
      <a:lvl7pPr marL="2971800" indent="-228600" algn="l" rtl="0" fontAlgn="base">
        <a:spcBef>
          <a:spcPct val="20000"/>
        </a:spcBef>
        <a:spcAft>
          <a:spcPct val="0"/>
        </a:spcAft>
        <a:buChar char="»"/>
        <a:defRPr sz="2000">
          <a:solidFill>
            <a:schemeClr val="tx1"/>
          </a:solidFill>
          <a:latin typeface="Times" pitchFamily="18" charset="0"/>
        </a:defRPr>
      </a:lvl7pPr>
      <a:lvl8pPr marL="3429000" indent="-228600" algn="l" rtl="0" fontAlgn="base">
        <a:spcBef>
          <a:spcPct val="20000"/>
        </a:spcBef>
        <a:spcAft>
          <a:spcPct val="0"/>
        </a:spcAft>
        <a:buChar char="»"/>
        <a:defRPr sz="2000">
          <a:solidFill>
            <a:schemeClr val="tx1"/>
          </a:solidFill>
          <a:latin typeface="Times" pitchFamily="18" charset="0"/>
        </a:defRPr>
      </a:lvl8pPr>
      <a:lvl9pPr marL="3886200" indent="-228600" algn="l" rtl="0" fontAlgn="base">
        <a:spcBef>
          <a:spcPct val="20000"/>
        </a:spcBef>
        <a:spcAft>
          <a:spcPct val="0"/>
        </a:spcAft>
        <a:buChar char="»"/>
        <a:defRPr sz="2000">
          <a:solidFill>
            <a:schemeClr val="tx1"/>
          </a:solidFill>
          <a:latin typeface="Times"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9144000" cy="6856413"/>
            <a:chOff x="0" y="0"/>
            <a:chExt cx="5760" cy="4319"/>
          </a:xfrm>
        </p:grpSpPr>
        <p:sp>
          <p:nvSpPr>
            <p:cNvPr id="9318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8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8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0"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3192"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3"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5"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7"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199"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3"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5"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320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09"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2"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4"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1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2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2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2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grpSp>
          <p:nvGrpSpPr>
            <p:cNvPr id="93223" name="Group 39"/>
            <p:cNvGrpSpPr>
              <a:grpSpLocks/>
            </p:cNvGrpSpPr>
            <p:nvPr userDrawn="1"/>
          </p:nvGrpSpPr>
          <p:grpSpPr bwMode="auto">
            <a:xfrm>
              <a:off x="0" y="1632"/>
              <a:ext cx="5758" cy="1858"/>
              <a:chOff x="0" y="1632"/>
              <a:chExt cx="5758" cy="1858"/>
            </a:xfrm>
          </p:grpSpPr>
          <p:sp>
            <p:nvSpPr>
              <p:cNvPr id="9322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sp>
            <p:nvSpPr>
              <p:cNvPr id="9322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3200" b="1" smtClean="0">
                  <a:solidFill>
                    <a:srgbClr val="000099"/>
                  </a:solidFill>
                  <a:latin typeface="Lucida Sans Unicode" pitchFamily="34" charset="0"/>
                  <a:cs typeface="+mn-cs"/>
                </a:endParaRPr>
              </a:p>
            </p:txBody>
          </p:sp>
        </p:grpSp>
      </p:grpSp>
      <p:sp>
        <p:nvSpPr>
          <p:cNvPr id="93226" name="Rectangle 42"/>
          <p:cNvSpPr>
            <a:spLocks noGrp="1" noChangeArrowheads="1"/>
          </p:cNvSpPr>
          <p:nvPr>
            <p:ph type="title"/>
          </p:nvPr>
        </p:nvSpPr>
        <p:spPr bwMode="auto">
          <a:xfrm>
            <a:off x="304800" y="304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322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3230" name="Rectangle 46"/>
          <p:cNvSpPr>
            <a:spLocks noGrp="1" noChangeArrowheads="1"/>
          </p:cNvSpPr>
          <p:nvPr>
            <p:ph type="sldNum" sz="quarter" idx="4"/>
          </p:nvPr>
        </p:nvSpPr>
        <p:spPr bwMode="auto">
          <a:xfrm>
            <a:off x="70104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solidFill>
                  <a:schemeClr val="tx1"/>
                </a:solidFill>
                <a:effectLst>
                  <a:outerShdw blurRad="38100" dist="38100" dir="2700000" algn="tl">
                    <a:srgbClr val="000000"/>
                  </a:outerShdw>
                </a:effectLst>
                <a:latin typeface="+mn-lt"/>
              </a:defRPr>
            </a:lvl1pPr>
          </a:lstStyle>
          <a:p>
            <a:fld id="{2CB018FA-2A66-43C2-9BD7-03999B936B72}" type="slidenum">
              <a:rPr lang="en-US" smtClean="0">
                <a:solidFill>
                  <a:srgbClr val="FFFFFF"/>
                </a:solidFill>
                <a:cs typeface="+mn-cs"/>
              </a:rPr>
              <a:pPr/>
              <a:t>‹nr.›</a:t>
            </a:fld>
            <a:endParaRPr lang="en-US" smtClean="0">
              <a:solidFill>
                <a:srgbClr val="FFFFFF"/>
              </a:solidFill>
              <a:cs typeface="+mn-cs"/>
            </a:endParaRPr>
          </a:p>
        </p:txBody>
      </p:sp>
      <p:pic>
        <p:nvPicPr>
          <p:cNvPr id="93231" name="Picture 47" descr="CERNLogoNew">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358188" y="52388"/>
            <a:ext cx="785812" cy="785812"/>
          </a:xfrm>
          <a:prstGeom prst="rect">
            <a:avLst/>
          </a:prstGeom>
          <a:noFill/>
          <a:extLst>
            <a:ext uri="{909E8E84-426E-40DD-AFC4-6F175D3DCCD1}">
              <a14:hiddenFill xmlns:a14="http://schemas.microsoft.com/office/drawing/2010/main">
                <a:solidFill>
                  <a:srgbClr val="FFFFFF"/>
                </a:solidFill>
              </a14:hiddenFill>
            </a:ext>
          </a:extLst>
        </p:spPr>
      </p:pic>
      <p:sp>
        <p:nvSpPr>
          <p:cNvPr id="93232" name="Line 48"/>
          <p:cNvSpPr>
            <a:spLocks noChangeShapeType="1"/>
          </p:cNvSpPr>
          <p:nvPr userDrawn="1"/>
        </p:nvSpPr>
        <p:spPr bwMode="auto">
          <a:xfrm>
            <a:off x="76200" y="914400"/>
            <a:ext cx="9067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Tree>
  </p:cSld>
  <p:clrMap bg1="dk2" tx1="lt1" bg2="dk1" tx2="lt2" accent1="accent1" accent2="accent2" accent3="accent3" accent4="accent4" accent5="accent5" accent6="accent6" hlink="hlink" folHlink="folHlink"/>
  <p:sldLayoutIdLst>
    <p:sldLayoutId id="2147484286" r:id="rId1"/>
  </p:sldLayoutIdLst>
  <p:transition spd="med"/>
  <p:timing>
    <p:tnLst>
      <p:par>
        <p:cTn id="1" dur="indefinite" restart="never" nodeType="tmRoot"/>
      </p:par>
    </p:tnLst>
  </p:timing>
  <p:hf hdr="0"/>
  <p:txStyles>
    <p:titleStyle>
      <a:lvl1pPr algn="ctr" rtl="0" fontAlgn="base">
        <a:spcBef>
          <a:spcPct val="0"/>
        </a:spcBef>
        <a:spcAft>
          <a:spcPct val="0"/>
        </a:spcAft>
        <a:defRPr sz="28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90000"/>
        <a:buFont typeface="Wingdings"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SzPct val="90000"/>
        <a:buFont typeface="Wingdings" pitchFamily="2" charset="2"/>
        <a:buBlip>
          <a:blip r:embed="rId6"/>
        </a:buBlip>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1524000"/>
            <a:ext cx="660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Titelstijl van model bewerken</a:t>
            </a:r>
          </a:p>
        </p:txBody>
      </p:sp>
      <p:sp>
        <p:nvSpPr>
          <p:cNvPr id="1027" name="Rectangle 3"/>
          <p:cNvSpPr>
            <a:spLocks noGrp="1" noChangeArrowheads="1"/>
          </p:cNvSpPr>
          <p:nvPr>
            <p:ph type="body" idx="1"/>
          </p:nvPr>
        </p:nvSpPr>
        <p:spPr bwMode="auto">
          <a:xfrm>
            <a:off x="1219200" y="2438400"/>
            <a:ext cx="6599238"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Klik om de tekststijl van het model te bewerken</a:t>
            </a:r>
          </a:p>
          <a:p>
            <a:pPr lvl="1"/>
            <a:r>
              <a:rPr lang="en-US" smtClean="0"/>
              <a:t>Tweede niveau</a:t>
            </a:r>
          </a:p>
          <a:p>
            <a:pPr lvl="2"/>
            <a:r>
              <a:rPr lang="en-US" smtClean="0"/>
              <a:t>Derde niveau</a:t>
            </a:r>
          </a:p>
          <a:p>
            <a:pPr lvl="3"/>
            <a:r>
              <a:rPr lang="en-US" smtClean="0"/>
              <a:t>Vierde niveau</a:t>
            </a:r>
          </a:p>
          <a:p>
            <a:pPr lvl="4"/>
            <a:r>
              <a:rPr lang="en-US" smtClean="0"/>
              <a:t>Vijfde niveau</a:t>
            </a:r>
          </a:p>
        </p:txBody>
      </p:sp>
      <p:sp>
        <p:nvSpPr>
          <p:cNvPr id="1029" name="Rectangle 5"/>
          <p:cNvSpPr>
            <a:spLocks noGrp="1" noChangeArrowheads="1"/>
          </p:cNvSpPr>
          <p:nvPr>
            <p:ph type="ftr" sz="quarter" idx="3"/>
          </p:nvPr>
        </p:nvSpPr>
        <p:spPr bwMode="auto">
          <a:xfrm>
            <a:off x="1330325" y="6513513"/>
            <a:ext cx="2817813"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defRPr sz="800">
                <a:solidFill>
                  <a:schemeClr val="bg1"/>
                </a:solidFill>
                <a:latin typeface="+mn-lt"/>
              </a:defRPr>
            </a:lvl1pPr>
          </a:lstStyle>
          <a:p>
            <a:pPr eaLnBrk="0" hangingPunct="0">
              <a:defRPr/>
            </a:pPr>
            <a:endParaRPr lang="en-US">
              <a:solidFill>
                <a:srgbClr val="FFFFFF"/>
              </a:solidFill>
              <a:cs typeface="+mn-cs"/>
            </a:endParaRPr>
          </a:p>
        </p:txBody>
      </p:sp>
      <p:sp>
        <p:nvSpPr>
          <p:cNvPr id="1030" name="Rectangle 6"/>
          <p:cNvSpPr>
            <a:spLocks noGrp="1" noChangeArrowheads="1"/>
          </p:cNvSpPr>
          <p:nvPr>
            <p:ph type="sldNum" sz="quarter" idx="4"/>
          </p:nvPr>
        </p:nvSpPr>
        <p:spPr bwMode="auto">
          <a:xfrm>
            <a:off x="6553200" y="6477000"/>
            <a:ext cx="19050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r">
              <a:defRPr sz="900"/>
            </a:lvl1pPr>
          </a:lstStyle>
          <a:p>
            <a:pPr eaLnBrk="0" hangingPunct="0">
              <a:defRPr/>
            </a:pPr>
            <a:fld id="{E9D27BB5-2FAE-4BB7-843C-57816E01E2D0}" type="slidenum">
              <a:rPr lang="en-US">
                <a:solidFill>
                  <a:srgbClr val="000000"/>
                </a:solidFill>
                <a:latin typeface="Arial" charset="0"/>
                <a:cs typeface="+mn-cs"/>
              </a:rPr>
              <a:pPr eaLnBrk="0" hangingPunct="0">
                <a:defRPr/>
              </a:pPr>
              <a:t>‹nr.›</a:t>
            </a:fld>
            <a:endParaRPr lang="en-US" sz="1400">
              <a:solidFill>
                <a:srgbClr val="000000"/>
              </a:solidFill>
              <a:latin typeface="Arial" charset="0"/>
              <a:cs typeface="+mn-cs"/>
            </a:endParaRPr>
          </a:p>
        </p:txBody>
      </p:sp>
    </p:spTree>
  </p:cSld>
  <p:clrMap bg1="lt1" tx1="dk1" bg2="lt2" tx2="dk2" accent1="accent1" accent2="accent2" accent3="accent3" accent4="accent4" accent5="accent5" accent6="accent6" hlink="hlink" folHlink="folHlink"/>
  <p:sldLayoutIdLst>
    <p:sldLayoutId id="2147484288" r:id="rId1"/>
  </p:sldLayoutIdLst>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ＭＳ Ｐゴシック" pitchFamily="-128" charset="-128"/>
        </a:defRPr>
      </a:lvl2pPr>
      <a:lvl3pPr algn="l" rtl="0" eaLnBrk="0" fontAlgn="base" hangingPunct="0">
        <a:spcBef>
          <a:spcPct val="0"/>
        </a:spcBef>
        <a:spcAft>
          <a:spcPct val="0"/>
        </a:spcAft>
        <a:defRPr sz="3600">
          <a:solidFill>
            <a:schemeClr val="tx1"/>
          </a:solidFill>
          <a:latin typeface="Arial" charset="0"/>
          <a:ea typeface="ＭＳ Ｐゴシック" pitchFamily="-128" charset="-128"/>
        </a:defRPr>
      </a:lvl3pPr>
      <a:lvl4pPr algn="l" rtl="0" eaLnBrk="0" fontAlgn="base" hangingPunct="0">
        <a:spcBef>
          <a:spcPct val="0"/>
        </a:spcBef>
        <a:spcAft>
          <a:spcPct val="0"/>
        </a:spcAft>
        <a:defRPr sz="3600">
          <a:solidFill>
            <a:schemeClr val="tx1"/>
          </a:solidFill>
          <a:latin typeface="Arial" charset="0"/>
          <a:ea typeface="ＭＳ Ｐゴシック" pitchFamily="-128" charset="-128"/>
        </a:defRPr>
      </a:lvl4pPr>
      <a:lvl5pPr algn="l" rtl="0" eaLnBrk="0" fontAlgn="base" hangingPunct="0">
        <a:spcBef>
          <a:spcPct val="0"/>
        </a:spcBef>
        <a:spcAft>
          <a:spcPct val="0"/>
        </a:spcAft>
        <a:defRPr sz="3600">
          <a:solidFill>
            <a:schemeClr val="tx1"/>
          </a:solidFill>
          <a:latin typeface="Arial" charset="0"/>
          <a:ea typeface="ＭＳ Ｐゴシック" pitchFamily="-128" charset="-128"/>
        </a:defRPr>
      </a:lvl5pPr>
      <a:lvl6pPr marL="457200" algn="l" rtl="0" fontAlgn="base">
        <a:spcBef>
          <a:spcPct val="0"/>
        </a:spcBef>
        <a:spcAft>
          <a:spcPct val="0"/>
        </a:spcAft>
        <a:defRPr sz="3600">
          <a:solidFill>
            <a:schemeClr val="tx1"/>
          </a:solidFill>
          <a:latin typeface="Arial" charset="0"/>
          <a:ea typeface="ＭＳ Ｐゴシック" pitchFamily="-128" charset="-128"/>
        </a:defRPr>
      </a:lvl6pPr>
      <a:lvl7pPr marL="914400" algn="l" rtl="0" fontAlgn="base">
        <a:spcBef>
          <a:spcPct val="0"/>
        </a:spcBef>
        <a:spcAft>
          <a:spcPct val="0"/>
        </a:spcAft>
        <a:defRPr sz="3600">
          <a:solidFill>
            <a:schemeClr val="tx1"/>
          </a:solidFill>
          <a:latin typeface="Arial" charset="0"/>
          <a:ea typeface="ＭＳ Ｐゴシック" pitchFamily="-128" charset="-128"/>
        </a:defRPr>
      </a:lvl7pPr>
      <a:lvl8pPr marL="1371600" algn="l" rtl="0" fontAlgn="base">
        <a:spcBef>
          <a:spcPct val="0"/>
        </a:spcBef>
        <a:spcAft>
          <a:spcPct val="0"/>
        </a:spcAft>
        <a:defRPr sz="3600">
          <a:solidFill>
            <a:schemeClr val="tx1"/>
          </a:solidFill>
          <a:latin typeface="Arial" charset="0"/>
          <a:ea typeface="ＭＳ Ｐゴシック" pitchFamily="-128" charset="-128"/>
        </a:defRPr>
      </a:lvl8pPr>
      <a:lvl9pPr marL="1828800" algn="l" rtl="0" fontAlgn="base">
        <a:spcBef>
          <a:spcPct val="0"/>
        </a:spcBef>
        <a:spcAft>
          <a:spcPct val="0"/>
        </a:spcAft>
        <a:defRPr sz="3600">
          <a:solidFill>
            <a:schemeClr val="tx1"/>
          </a:solidFill>
          <a:latin typeface="Arial" charset="0"/>
          <a:ea typeface="ＭＳ Ｐゴシック" pitchFamily="-128" charset="-128"/>
        </a:defRPr>
      </a:lvl9pPr>
    </p:titleStyle>
    <p:bodyStyle>
      <a:lvl1pPr marL="342900" indent="-342900" algn="l" rtl="0" eaLnBrk="0" fontAlgn="base" hangingPunct="0">
        <a:spcBef>
          <a:spcPct val="20000"/>
        </a:spcBef>
        <a:spcAft>
          <a:spcPct val="0"/>
        </a:spcAft>
        <a:buSzPct val="80000"/>
        <a:buFont typeface="Wingdings" pitchFamily="2" charset="2"/>
        <a:defRPr sz="1600">
          <a:solidFill>
            <a:schemeClr val="tx1"/>
          </a:solidFill>
          <a:latin typeface="+mn-lt"/>
          <a:ea typeface="+mn-ea"/>
          <a:cs typeface="+mn-cs"/>
        </a:defRPr>
      </a:lvl1pPr>
      <a:lvl2pPr marL="819150" indent="-285750" algn="l" rtl="0" eaLnBrk="0" fontAlgn="base" hangingPunct="0">
        <a:spcBef>
          <a:spcPct val="20000"/>
        </a:spcBef>
        <a:spcAft>
          <a:spcPct val="0"/>
        </a:spcAft>
        <a:buClr>
          <a:schemeClr val="bg2"/>
        </a:buClr>
        <a:buSzPct val="80000"/>
        <a:buFont typeface="Wingdings" pitchFamily="2" charset="2"/>
        <a:buChar char="l"/>
        <a:defRPr sz="1600">
          <a:solidFill>
            <a:schemeClr val="tx1"/>
          </a:solidFill>
          <a:latin typeface="+mn-lt"/>
          <a:ea typeface="+mn-ea"/>
        </a:defRPr>
      </a:lvl2pPr>
      <a:lvl3pPr marL="1279525" indent="-228600" algn="l" rtl="0" eaLnBrk="0" fontAlgn="base" hangingPunct="0">
        <a:spcBef>
          <a:spcPct val="20000"/>
        </a:spcBef>
        <a:spcAft>
          <a:spcPct val="0"/>
        </a:spcAft>
        <a:buSzPct val="70000"/>
        <a:buFont typeface="Wingdings" pitchFamily="2" charset="2"/>
        <a:buChar char="l"/>
        <a:defRPr sz="1600">
          <a:solidFill>
            <a:schemeClr val="tx1"/>
          </a:solidFill>
          <a:latin typeface="+mn-lt"/>
          <a:ea typeface="+mn-ea"/>
        </a:defRPr>
      </a:lvl3pPr>
      <a:lvl4pPr marL="1698625" indent="-228600" algn="l" rtl="0" eaLnBrk="0" fontAlgn="base" hangingPunct="0">
        <a:spcBef>
          <a:spcPct val="20000"/>
        </a:spcBef>
        <a:spcAft>
          <a:spcPct val="0"/>
        </a:spcAft>
        <a:buClr>
          <a:schemeClr val="bg2"/>
        </a:buClr>
        <a:buSzPct val="70000"/>
        <a:buFont typeface="Wingdings" pitchFamily="2" charset="2"/>
        <a:buChar char="l"/>
        <a:defRPr sz="1600">
          <a:solidFill>
            <a:schemeClr val="tx1"/>
          </a:solidFill>
          <a:latin typeface="+mn-lt"/>
          <a:ea typeface="+mn-ea"/>
        </a:defRPr>
      </a:lvl4pPr>
      <a:lvl5pPr marL="2117725" indent="-228600" algn="l" rtl="0" eaLnBrk="0" fontAlgn="base" hangingPunct="0">
        <a:spcBef>
          <a:spcPct val="20000"/>
        </a:spcBef>
        <a:spcAft>
          <a:spcPct val="0"/>
        </a:spcAft>
        <a:buSzPct val="60000"/>
        <a:buFont typeface="Wingdings" pitchFamily="2" charset="2"/>
        <a:buChar char="l"/>
        <a:defRPr sz="1600">
          <a:solidFill>
            <a:schemeClr val="tx1"/>
          </a:solidFill>
          <a:latin typeface="+mn-lt"/>
          <a:ea typeface="+mn-ea"/>
        </a:defRPr>
      </a:lvl5pPr>
      <a:lvl6pPr marL="2574925" indent="-228600" algn="l" rtl="0" fontAlgn="base">
        <a:spcBef>
          <a:spcPct val="20000"/>
        </a:spcBef>
        <a:spcAft>
          <a:spcPct val="0"/>
        </a:spcAft>
        <a:buSzPct val="60000"/>
        <a:buFont typeface="Wingdings" pitchFamily="-128" charset="2"/>
        <a:buChar char="l"/>
        <a:defRPr sz="1600">
          <a:solidFill>
            <a:schemeClr val="tx1"/>
          </a:solidFill>
          <a:latin typeface="+mn-lt"/>
          <a:ea typeface="+mn-ea"/>
        </a:defRPr>
      </a:lvl6pPr>
      <a:lvl7pPr marL="3032125" indent="-228600" algn="l" rtl="0" fontAlgn="base">
        <a:spcBef>
          <a:spcPct val="20000"/>
        </a:spcBef>
        <a:spcAft>
          <a:spcPct val="0"/>
        </a:spcAft>
        <a:buSzPct val="60000"/>
        <a:buFont typeface="Wingdings" pitchFamily="-128" charset="2"/>
        <a:buChar char="l"/>
        <a:defRPr sz="1600">
          <a:solidFill>
            <a:schemeClr val="tx1"/>
          </a:solidFill>
          <a:latin typeface="+mn-lt"/>
          <a:ea typeface="+mn-ea"/>
        </a:defRPr>
      </a:lvl7pPr>
      <a:lvl8pPr marL="3489325" indent="-228600" algn="l" rtl="0" fontAlgn="base">
        <a:spcBef>
          <a:spcPct val="20000"/>
        </a:spcBef>
        <a:spcAft>
          <a:spcPct val="0"/>
        </a:spcAft>
        <a:buSzPct val="60000"/>
        <a:buFont typeface="Wingdings" pitchFamily="-128" charset="2"/>
        <a:buChar char="l"/>
        <a:defRPr sz="1600">
          <a:solidFill>
            <a:schemeClr val="tx1"/>
          </a:solidFill>
          <a:latin typeface="+mn-lt"/>
          <a:ea typeface="+mn-ea"/>
        </a:defRPr>
      </a:lvl8pPr>
      <a:lvl9pPr marL="3946525" indent="-228600" algn="l" rtl="0" fontAlgn="base">
        <a:spcBef>
          <a:spcPct val="20000"/>
        </a:spcBef>
        <a:spcAft>
          <a:spcPct val="0"/>
        </a:spcAft>
        <a:buSzPct val="60000"/>
        <a:buFont typeface="Wingdings" pitchFamily="-128" charset="2"/>
        <a:buChar char="l"/>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65"/>
          <p:cNvSpPr>
            <a:spLocks noGrp="1" noChangeArrowheads="1"/>
          </p:cNvSpPr>
          <p:nvPr>
            <p:ph type="title"/>
          </p:nvPr>
        </p:nvSpPr>
        <p:spPr bwMode="auto">
          <a:xfrm>
            <a:off x="871538" y="152400"/>
            <a:ext cx="7815262"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66"/>
          <p:cNvSpPr>
            <a:spLocks noGrp="1" noChangeArrowheads="1"/>
          </p:cNvSpPr>
          <p:nvPr>
            <p:ph type="body" idx="1"/>
          </p:nvPr>
        </p:nvSpPr>
        <p:spPr bwMode="auto">
          <a:xfrm>
            <a:off x="912813" y="1295400"/>
            <a:ext cx="7773987"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0" name="Rectangle 68"/>
          <p:cNvSpPr>
            <a:spLocks noGrp="1" noChangeArrowheads="1"/>
          </p:cNvSpPr>
          <p:nvPr>
            <p:ph type="ftr" sz="quarter" idx="3"/>
          </p:nvPr>
        </p:nvSpPr>
        <p:spPr bwMode="auto">
          <a:xfrm>
            <a:off x="2667000" y="6400800"/>
            <a:ext cx="33528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967A4"/>
                </a:solidFill>
                <a:latin typeface="Helvetica" pitchFamily="-111" charset="0"/>
                <a:ea typeface="ＭＳ Ｐゴシック" pitchFamily="-111" charset="-128"/>
                <a:cs typeface="ＭＳ Ｐゴシック" pitchFamily="-111" charset="-128"/>
              </a:defRPr>
            </a:lvl1pPr>
          </a:lstStyle>
          <a:p>
            <a:pPr>
              <a:defRPr/>
            </a:pPr>
            <a:r>
              <a:rPr lang="en-US" smtClean="0"/>
              <a:t>Ian.Bird@cern.ch / August 2012</a:t>
            </a:r>
            <a:endParaRPr lang="en-US" dirty="0"/>
          </a:p>
        </p:txBody>
      </p:sp>
      <p:sp>
        <p:nvSpPr>
          <p:cNvPr id="3141"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967A4"/>
                </a:solidFill>
                <a:latin typeface="Helvetica" pitchFamily="-111" charset="0"/>
                <a:ea typeface="ＭＳ Ｐゴシック" pitchFamily="-111" charset="-128"/>
                <a:cs typeface="ＭＳ Ｐゴシック" pitchFamily="-111" charset="-128"/>
              </a:defRPr>
            </a:lvl1pPr>
          </a:lstStyle>
          <a:p>
            <a:pPr>
              <a:defRPr/>
            </a:pPr>
            <a:fld id="{BCD80EBE-9844-8249-A766-B820430A377D}" type="slidenum">
              <a:rPr lang="en-US"/>
              <a:pPr>
                <a:defRPr/>
              </a:pPr>
              <a:t>‹nr.›</a:t>
            </a:fld>
            <a:endParaRPr lang="en-US" dirty="0"/>
          </a:p>
        </p:txBody>
      </p:sp>
      <p:pic>
        <p:nvPicPr>
          <p:cNvPr id="1030" name="Picture 17" descr="CERNlogo-bleu"/>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6324600"/>
            <a:ext cx="533400" cy="512763"/>
          </a:xfrm>
          <a:prstGeom prst="rect">
            <a:avLst/>
          </a:prstGeom>
          <a:noFill/>
          <a:ln w="9525">
            <a:noFill/>
            <a:miter lim="800000"/>
            <a:headEnd/>
            <a:tailEnd/>
          </a:ln>
        </p:spPr>
      </p:pic>
      <p:sp>
        <p:nvSpPr>
          <p:cNvPr id="3143" name="Line 71"/>
          <p:cNvSpPr>
            <a:spLocks noChangeShapeType="1"/>
          </p:cNvSpPr>
          <p:nvPr userDrawn="1"/>
        </p:nvSpPr>
        <p:spPr bwMode="auto">
          <a:xfrm>
            <a:off x="1066800" y="6324600"/>
            <a:ext cx="7239000" cy="0"/>
          </a:xfrm>
          <a:prstGeom prst="line">
            <a:avLst/>
          </a:prstGeom>
          <a:noFill/>
          <a:ln w="12700">
            <a:solidFill>
              <a:srgbClr val="0967A4">
                <a:alpha val="74001"/>
              </a:srgbClr>
            </a:solidFill>
            <a:round/>
            <a:headEnd/>
            <a:tailEnd/>
          </a:ln>
          <a:effectLst/>
        </p:spPr>
        <p:txBody>
          <a:bodyPr wrap="none" anchor="ctr">
            <a:prstTxWarp prst="textNoShape">
              <a:avLst/>
            </a:prstTxWarp>
          </a:bodyPr>
          <a:lstStyle/>
          <a:p>
            <a:pPr eaLnBrk="0" hangingPunct="0">
              <a:defRPr/>
            </a:pPr>
            <a:endParaRPr lang="en-GB" sz="2400" dirty="0">
              <a:solidFill>
                <a:srgbClr val="000000"/>
              </a:solidFill>
              <a:latin typeface="Arial" pitchFamily="19" charset="0"/>
              <a:ea typeface="ＭＳ Ｐゴシック" pitchFamily="19" charset="-128"/>
              <a:cs typeface="ＭＳ Ｐゴシック" pitchFamily="19" charset="-128"/>
            </a:endParaRPr>
          </a:p>
        </p:txBody>
      </p:sp>
      <p:sp>
        <p:nvSpPr>
          <p:cNvPr id="3146" name="Rectangle 74"/>
          <p:cNvSpPr>
            <a:spLocks noChangeArrowheads="1"/>
          </p:cNvSpPr>
          <p:nvPr userDrawn="1"/>
        </p:nvSpPr>
        <p:spPr bwMode="auto">
          <a:xfrm>
            <a:off x="0" y="990600"/>
            <a:ext cx="7018338" cy="76200"/>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a:defRPr/>
            </a:pPr>
            <a:endParaRPr kumimoji="1" lang="en-US" sz="2400" dirty="0">
              <a:solidFill>
                <a:srgbClr val="000000"/>
              </a:solidFill>
              <a:latin typeface="Helvetica" pitchFamily="-111" charset="0"/>
              <a:ea typeface="ＭＳ Ｐゴシック" pitchFamily="-111" charset="-128"/>
              <a:cs typeface="ＭＳ Ｐゴシック" pitchFamily="-111" charset="-128"/>
            </a:endParaRPr>
          </a:p>
        </p:txBody>
      </p:sp>
      <p:sp>
        <p:nvSpPr>
          <p:cNvPr id="9" name="Rectangle 1042"/>
          <p:cNvSpPr>
            <a:spLocks noChangeArrowheads="1"/>
          </p:cNvSpPr>
          <p:nvPr userDrawn="1"/>
        </p:nvSpPr>
        <p:spPr bwMode="auto">
          <a:xfrm>
            <a:off x="0" y="3175"/>
            <a:ext cx="9144000" cy="6858000"/>
          </a:xfrm>
          <a:prstGeom prst="rect">
            <a:avLst/>
          </a:prstGeom>
          <a:gradFill flip="none" rotWithShape="1">
            <a:gsLst>
              <a:gs pos="0">
                <a:schemeClr val="tx2"/>
              </a:gs>
              <a:gs pos="74000">
                <a:schemeClr val="tx2">
                  <a:lumMod val="50000"/>
                </a:schemeClr>
              </a:gs>
              <a:gs pos="99000">
                <a:srgbClr val="000F20"/>
              </a:gs>
            </a:gsLst>
            <a:path path="shape">
              <a:fillToRect l="50000" t="50000" r="50000" b="50000"/>
            </a:path>
            <a:tileRect/>
          </a:gradFill>
          <a:ln w="9525">
            <a:noFill/>
            <a:miter lim="800000"/>
            <a:headEnd/>
            <a:tailEnd/>
          </a:ln>
        </p:spPr>
        <p:txBody>
          <a:bodyPr>
            <a:prstTxWarp prst="textNoShape">
              <a:avLst/>
            </a:prstTxWarp>
          </a:bodyPr>
          <a:lstStyle/>
          <a:p>
            <a:endParaRPr lang="en-US" sz="2400" dirty="0">
              <a:solidFill>
                <a:srgbClr val="000000"/>
              </a:solidFill>
              <a:latin typeface="Arial" charset="0"/>
              <a:ea typeface="ＭＳ Ｐゴシック" charset="-128"/>
              <a:cs typeface="+mn-cs"/>
            </a:endParaRPr>
          </a:p>
        </p:txBody>
      </p:sp>
      <p:pic>
        <p:nvPicPr>
          <p:cNvPr id="12" name="Picture 11" descr="cern_logo_1.png"/>
          <p:cNvPicPr>
            <a:picLocks noChangeAspect="1"/>
          </p:cNvPicPr>
          <p:nvPr userDrawn="1"/>
        </p:nvPicPr>
        <p:blipFill>
          <a:blip r:embed="rId5" cstate="screen">
            <a:lum bright="100000" contrast="-100000"/>
            <a:extLst>
              <a:ext uri="{28A0092B-C50C-407E-A947-70E740481C1C}">
                <a14:useLocalDpi xmlns:a14="http://schemas.microsoft.com/office/drawing/2010/main"/>
              </a:ext>
            </a:extLst>
          </a:blip>
          <a:stretch>
            <a:fillRect/>
          </a:stretch>
        </p:blipFill>
        <p:spPr>
          <a:xfrm>
            <a:off x="77630" y="6285594"/>
            <a:ext cx="493870" cy="485638"/>
          </a:xfrm>
          <a:prstGeom prst="rect">
            <a:avLst/>
          </a:prstGeom>
        </p:spPr>
      </p:pic>
    </p:spTree>
    <p:extLst>
      <p:ext uri="{BB962C8B-B14F-4D97-AF65-F5344CB8AC3E}">
        <p14:creationId xmlns:p14="http://schemas.microsoft.com/office/powerpoint/2010/main" val="1933180997"/>
      </p:ext>
    </p:extLst>
  </p:cSld>
  <p:clrMap bg1="lt1" tx1="dk1" bg2="lt2" tx2="dk2" accent1="accent1" accent2="accent2" accent3="accent3" accent4="accent4" accent5="accent5" accent6="accent6" hlink="hlink" folHlink="folHlink"/>
  <p:sldLayoutIdLst>
    <p:sldLayoutId id="2147484290" r:id="rId1"/>
    <p:sldLayoutId id="2147484303" r:id="rId2"/>
  </p:sldLayoutIdLst>
  <p:timing>
    <p:tnLst>
      <p:par>
        <p:cTn id="1" dur="indefinite" restart="never" nodeType="tmRoot"/>
      </p:par>
    </p:tnLst>
  </p:timing>
  <p:hf hdr="0" dt="0"/>
  <p:txStyles>
    <p:titleStyle>
      <a:lvl1pPr algn="l" rtl="0" eaLnBrk="0" fontAlgn="base" hangingPunct="0">
        <a:spcBef>
          <a:spcPct val="0"/>
        </a:spcBef>
        <a:spcAft>
          <a:spcPct val="0"/>
        </a:spcAft>
        <a:defRPr sz="4000">
          <a:solidFill>
            <a:schemeClr val="hlink"/>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2pPr>
      <a:lvl3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3pPr>
      <a:lvl4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4pPr>
      <a:lvl5pPr algn="l" rtl="0" eaLnBrk="0" fontAlgn="base" hangingPunct="0">
        <a:spcBef>
          <a:spcPct val="0"/>
        </a:spcBef>
        <a:spcAft>
          <a:spcPct val="0"/>
        </a:spcAft>
        <a:defRPr sz="4000">
          <a:solidFill>
            <a:schemeClr val="hlink"/>
          </a:solidFill>
          <a:latin typeface="Helvetica" pitchFamily="19" charset="0"/>
          <a:ea typeface="ＭＳ Ｐゴシック" charset="-128"/>
          <a:cs typeface="ＭＳ Ｐゴシック" charset="-128"/>
        </a:defRPr>
      </a:lvl5pPr>
      <a:lvl6pPr marL="457200" algn="l" rtl="0" fontAlgn="base">
        <a:spcBef>
          <a:spcPct val="0"/>
        </a:spcBef>
        <a:spcAft>
          <a:spcPct val="0"/>
        </a:spcAft>
        <a:defRPr sz="4000">
          <a:solidFill>
            <a:schemeClr val="hlink"/>
          </a:solidFill>
          <a:latin typeface="Helvetica" pitchFamily="19" charset="0"/>
        </a:defRPr>
      </a:lvl6pPr>
      <a:lvl7pPr marL="914400" algn="l" rtl="0" fontAlgn="base">
        <a:spcBef>
          <a:spcPct val="0"/>
        </a:spcBef>
        <a:spcAft>
          <a:spcPct val="0"/>
        </a:spcAft>
        <a:defRPr sz="4000">
          <a:solidFill>
            <a:schemeClr val="hlink"/>
          </a:solidFill>
          <a:latin typeface="Helvetica" pitchFamily="19" charset="0"/>
        </a:defRPr>
      </a:lvl7pPr>
      <a:lvl8pPr marL="1371600" algn="l" rtl="0" fontAlgn="base">
        <a:spcBef>
          <a:spcPct val="0"/>
        </a:spcBef>
        <a:spcAft>
          <a:spcPct val="0"/>
        </a:spcAft>
        <a:defRPr sz="4000">
          <a:solidFill>
            <a:schemeClr val="hlink"/>
          </a:solidFill>
          <a:latin typeface="Helvetica" pitchFamily="19" charset="0"/>
        </a:defRPr>
      </a:lvl8pPr>
      <a:lvl9pPr marL="1828800" algn="l" rtl="0" fontAlgn="base">
        <a:spcBef>
          <a:spcPct val="0"/>
        </a:spcBef>
        <a:spcAft>
          <a:spcPct val="0"/>
        </a:spcAft>
        <a:defRPr sz="4000">
          <a:solidFill>
            <a:schemeClr val="hlink"/>
          </a:solidFill>
          <a:latin typeface="Helvetica" pitchFamily="19"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2"/>
        <a:buChar char="n"/>
        <a:defRPr sz="28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70000"/>
        <a:buFont typeface="Wingdings" charset="2"/>
        <a:buChar char="n"/>
        <a:defRPr sz="2400">
          <a:solidFill>
            <a:schemeClr val="tx2"/>
          </a:solidFill>
          <a:latin typeface="+mn-lt"/>
          <a:ea typeface="ＭＳ Ｐゴシック" pitchFamily="19" charset="-128"/>
        </a:defRPr>
      </a:lvl2pPr>
      <a:lvl3pPr marL="1143000" indent="-228600" algn="l" rtl="0" eaLnBrk="0" fontAlgn="base" hangingPunct="0">
        <a:spcBef>
          <a:spcPct val="20000"/>
        </a:spcBef>
        <a:spcAft>
          <a:spcPct val="0"/>
        </a:spcAft>
        <a:buClr>
          <a:schemeClr val="tx2"/>
        </a:buClr>
        <a:buChar char="•"/>
        <a:defRPr sz="2000">
          <a:solidFill>
            <a:schemeClr val="tx2"/>
          </a:solidFill>
          <a:latin typeface="+mn-lt"/>
          <a:ea typeface="ＭＳ Ｐゴシック" pitchFamily="19" charset="-128"/>
        </a:defRPr>
      </a:lvl3pPr>
      <a:lvl4pPr marL="1600200" indent="-228600" algn="l" rtl="0" eaLnBrk="0" fontAlgn="base" hangingPunct="0">
        <a:spcBef>
          <a:spcPct val="20000"/>
        </a:spcBef>
        <a:spcAft>
          <a:spcPct val="0"/>
        </a:spcAft>
        <a:buClr>
          <a:schemeClr val="hlink"/>
        </a:buClr>
        <a:buChar char="•"/>
        <a:defRPr sz="2000">
          <a:solidFill>
            <a:schemeClr val="tx2"/>
          </a:solidFill>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5000"/>
        <a:buChar char="•"/>
        <a:defRPr sz="2000">
          <a:solidFill>
            <a:schemeClr val="tx2"/>
          </a:solidFill>
          <a:latin typeface="+mn-lt"/>
          <a:ea typeface="ＭＳ Ｐゴシック" pitchFamily="19" charset="-128"/>
        </a:defRPr>
      </a:lvl5pPr>
      <a:lvl6pPr marL="25146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6pPr>
      <a:lvl7pPr marL="29718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7pPr>
      <a:lvl8pPr marL="34290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8pPr>
      <a:lvl9pPr marL="3886200" indent="-228600" algn="l" rtl="0" fontAlgn="base">
        <a:spcBef>
          <a:spcPct val="20000"/>
        </a:spcBef>
        <a:spcAft>
          <a:spcPct val="0"/>
        </a:spcAft>
        <a:buClr>
          <a:schemeClr val="tx1"/>
        </a:buClr>
        <a:buSzPct val="85000"/>
        <a:buChar char="•"/>
        <a:defRPr>
          <a:solidFill>
            <a:schemeClr val="tx2"/>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GB">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r>
              <a:rPr lang="en-GB" smtClean="0">
                <a:solidFill>
                  <a:prstClr val="black">
                    <a:tint val="75000"/>
                  </a:prstClr>
                </a:solidFill>
                <a:latin typeface="Calibri"/>
                <a:cs typeface="+mn-cs"/>
              </a:rPr>
              <a:t>Ian.Bird@cern.ch / August 2012</a:t>
            </a:r>
            <a:endParaRPr lang="en-GB">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BAF8FCA-8948-AE4E-8E65-6DD345B12AE8}" type="slidenum">
              <a:rPr lang="en-GB" smtClean="0">
                <a:solidFill>
                  <a:prstClr val="black">
                    <a:tint val="75000"/>
                  </a:prstClr>
                </a:solidFill>
                <a:latin typeface="Calibri"/>
                <a:cs typeface="+mn-cs"/>
              </a:rPr>
              <a:pPr defTabSz="457200" fontAlgn="auto">
                <a:spcBef>
                  <a:spcPts val="0"/>
                </a:spcBef>
                <a:spcAft>
                  <a:spcPts val="0"/>
                </a:spcAft>
              </a:pPr>
              <a:t>‹nr.›</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2395107139"/>
      </p:ext>
    </p:extLst>
  </p:cSld>
  <p:clrMap bg1="lt1" tx1="dk1" bg2="lt2" tx2="dk2" accent1="accent1" accent2="accent2" accent3="accent3" accent4="accent4" accent5="accent5" accent6="accent6" hlink="hlink" folHlink="folHlink"/>
  <p:sldLayoutIdLst>
    <p:sldLayoutId id="2147484292"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gif"/><Relationship Id="rId7"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hyperlink" Target="http://aliceinfo.cern.ch/static/Pictures/pictures_High_Resolution/wwwFirstPbPb/ev4796_RPhi.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6.xml"/><Relationship Id="rId5" Type="http://schemas.openxmlformats.org/officeDocument/2006/relationships/image" Target="../media/image60.png"/><Relationship Id="rId4" Type="http://schemas.openxmlformats.org/officeDocument/2006/relationships/image" Target="../media/image59.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9.xml"/><Relationship Id="rId4" Type="http://schemas.openxmlformats.org/officeDocument/2006/relationships/image" Target="../media/image63.emf"/></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1.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6.png"/><Relationship Id="rId7" Type="http://schemas.openxmlformats.org/officeDocument/2006/relationships/diagramQuickStyle" Target="../diagrams/quickStyle1.xml"/><Relationship Id="rId2" Type="http://schemas.openxmlformats.org/officeDocument/2006/relationships/image" Target="../media/image45.png"/><Relationship Id="rId1" Type="http://schemas.openxmlformats.org/officeDocument/2006/relationships/slideLayout" Target="../slideLayouts/slideLayout7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7.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openxmlformats.org/officeDocument/2006/relationships/image" Target="../media/image5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kstvak 3"/>
          <p:cNvSpPr txBox="1"/>
          <p:nvPr/>
        </p:nvSpPr>
        <p:spPr>
          <a:xfrm>
            <a:off x="4333971" y="1656521"/>
            <a:ext cx="4517968" cy="1908215"/>
          </a:xfrm>
          <a:prstGeom prst="rect">
            <a:avLst/>
          </a:prstGeom>
          <a:noFill/>
        </p:spPr>
        <p:txBody>
          <a:bodyPr wrap="none" rtlCol="0">
            <a:spAutoFit/>
          </a:bodyPr>
          <a:lstStyle/>
          <a:p>
            <a:pPr algn="ctr"/>
            <a:r>
              <a:rPr lang="nl-NL" b="1" dirty="0" smtClean="0">
                <a:solidFill>
                  <a:srgbClr val="0070C0"/>
                </a:solidFill>
              </a:rPr>
              <a:t>Het ‘worldwide LHC Computing</a:t>
            </a:r>
          </a:p>
          <a:p>
            <a:pPr algn="ctr"/>
            <a:r>
              <a:rPr lang="nl-NL" b="1" dirty="0" err="1" smtClean="0">
                <a:solidFill>
                  <a:srgbClr val="0070C0"/>
                </a:solidFill>
              </a:rPr>
              <a:t>Grid</a:t>
            </a:r>
            <a:r>
              <a:rPr lang="nl-NL" b="1" dirty="0" smtClean="0">
                <a:solidFill>
                  <a:srgbClr val="0070C0"/>
                </a:solidFill>
              </a:rPr>
              <a:t>’, delen met velen</a:t>
            </a:r>
          </a:p>
          <a:p>
            <a:pPr algn="ctr"/>
            <a:endParaRPr lang="nl-NL" b="1" dirty="0">
              <a:solidFill>
                <a:srgbClr val="0070C0"/>
              </a:solidFill>
            </a:endParaRPr>
          </a:p>
          <a:p>
            <a:pPr algn="ctr"/>
            <a:r>
              <a:rPr lang="nl-NL" sz="1600" dirty="0" smtClean="0">
                <a:solidFill>
                  <a:srgbClr val="0070C0"/>
                </a:solidFill>
              </a:rPr>
              <a:t>Jos Engelen</a:t>
            </a:r>
          </a:p>
          <a:p>
            <a:pPr algn="ctr"/>
            <a:endParaRPr lang="nl-NL" sz="1600" dirty="0">
              <a:solidFill>
                <a:srgbClr val="0070C0"/>
              </a:solidFill>
            </a:endParaRPr>
          </a:p>
          <a:p>
            <a:pPr algn="ctr"/>
            <a:r>
              <a:rPr lang="nl-NL" sz="1600" dirty="0" smtClean="0">
                <a:solidFill>
                  <a:srgbClr val="0070C0"/>
                </a:solidFill>
              </a:rPr>
              <a:t>‘</a:t>
            </a:r>
            <a:r>
              <a:rPr lang="nl-NL" sz="1600" dirty="0" err="1" smtClean="0">
                <a:solidFill>
                  <a:srgbClr val="0070C0"/>
                </a:solidFill>
              </a:rPr>
              <a:t>BiG</a:t>
            </a:r>
            <a:r>
              <a:rPr lang="nl-NL" sz="1600" dirty="0" smtClean="0">
                <a:solidFill>
                  <a:srgbClr val="0070C0"/>
                </a:solidFill>
              </a:rPr>
              <a:t> </a:t>
            </a:r>
            <a:r>
              <a:rPr lang="nl-NL" sz="1600" dirty="0" err="1" smtClean="0">
                <a:solidFill>
                  <a:srgbClr val="0070C0"/>
                </a:solidFill>
              </a:rPr>
              <a:t>Grid</a:t>
            </a:r>
            <a:r>
              <a:rPr lang="nl-NL" sz="1600" dirty="0" smtClean="0">
                <a:solidFill>
                  <a:srgbClr val="0070C0"/>
                </a:solidFill>
              </a:rPr>
              <a:t> </a:t>
            </a:r>
            <a:r>
              <a:rPr lang="nl-NL" sz="1600" dirty="0" err="1" smtClean="0">
                <a:solidFill>
                  <a:srgbClr val="0070C0"/>
                </a:solidFill>
              </a:rPr>
              <a:t>and</a:t>
            </a:r>
            <a:r>
              <a:rPr lang="nl-NL" sz="1600" dirty="0" smtClean="0">
                <a:solidFill>
                  <a:srgbClr val="0070C0"/>
                </a:solidFill>
              </a:rPr>
              <a:t> </a:t>
            </a:r>
            <a:r>
              <a:rPr lang="nl-NL" sz="1600" dirty="0" err="1" smtClean="0">
                <a:solidFill>
                  <a:srgbClr val="0070C0"/>
                </a:solidFill>
              </a:rPr>
              <a:t>beyond</a:t>
            </a:r>
            <a:r>
              <a:rPr lang="nl-NL" sz="1600" dirty="0" smtClean="0">
                <a:solidFill>
                  <a:srgbClr val="0070C0"/>
                </a:solidFill>
              </a:rPr>
              <a:t>’, Beurs van Berlage,</a:t>
            </a:r>
          </a:p>
          <a:p>
            <a:pPr algn="ctr"/>
            <a:r>
              <a:rPr lang="nl-NL" sz="1600" dirty="0" smtClean="0">
                <a:solidFill>
                  <a:srgbClr val="0070C0"/>
                </a:solidFill>
              </a:rPr>
              <a:t>Amsterdam, September 26, 2012</a:t>
            </a:r>
            <a:endParaRPr lang="en-US" sz="1600"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FF"/>
                </a:solidFill>
              </a:rPr>
              <a:t>Data analysis</a:t>
            </a:r>
            <a:endParaRPr lang="en-GB" dirty="0">
              <a:solidFill>
                <a:srgbClr val="FFFFFF"/>
              </a:solidFill>
            </a:endParaRPr>
          </a:p>
        </p:txBody>
      </p:sp>
      <p:sp>
        <p:nvSpPr>
          <p:cNvPr id="3" name="Content Placeholder 2"/>
          <p:cNvSpPr>
            <a:spLocks noGrp="1"/>
          </p:cNvSpPr>
          <p:nvPr>
            <p:ph idx="1"/>
          </p:nvPr>
        </p:nvSpPr>
        <p:spPr/>
        <p:txBody>
          <a:bodyPr>
            <a:normAutofit fontScale="92500" lnSpcReduction="20000"/>
          </a:bodyPr>
          <a:lstStyle/>
          <a:p>
            <a:r>
              <a:rPr lang="en-GB" dirty="0" smtClean="0">
                <a:solidFill>
                  <a:schemeClr val="accent1"/>
                </a:solidFill>
              </a:rPr>
              <a:t>Big Data Analytics requires a solid organisational structure at all levels</a:t>
            </a:r>
          </a:p>
          <a:p>
            <a:r>
              <a:rPr lang="en-GB" dirty="0" smtClean="0">
                <a:solidFill>
                  <a:schemeClr val="accent1"/>
                </a:solidFill>
              </a:rPr>
              <a:t>Must avoid “Big Headaches”</a:t>
            </a:r>
          </a:p>
          <a:p>
            <a:pPr lvl="1"/>
            <a:r>
              <a:rPr lang="en-GB" dirty="0" smtClean="0">
                <a:solidFill>
                  <a:schemeClr val="accent1"/>
                </a:solidFill>
              </a:rPr>
              <a:t>Enormous files sizes and/or enormous file counts</a:t>
            </a:r>
          </a:p>
          <a:p>
            <a:pPr lvl="1"/>
            <a:r>
              <a:rPr lang="en-GB" dirty="0" smtClean="0">
                <a:solidFill>
                  <a:schemeClr val="accent1"/>
                </a:solidFill>
              </a:rPr>
              <a:t>Data movement, placement, access pattern, life cycle</a:t>
            </a:r>
          </a:p>
          <a:p>
            <a:pPr lvl="1"/>
            <a:r>
              <a:rPr lang="en-GB" dirty="0" smtClean="0">
                <a:solidFill>
                  <a:schemeClr val="accent1"/>
                </a:solidFill>
              </a:rPr>
              <a:t>Replicas, Backup copies, etc.</a:t>
            </a:r>
          </a:p>
          <a:p>
            <a:r>
              <a:rPr lang="en-GB" dirty="0" smtClean="0">
                <a:solidFill>
                  <a:schemeClr val="accent1"/>
                </a:solidFill>
              </a:rPr>
              <a:t> Big Data also implies Big Transactions/Transaction rates</a:t>
            </a:r>
          </a:p>
          <a:p>
            <a:r>
              <a:rPr lang="en-GB" dirty="0" smtClean="0">
                <a:solidFill>
                  <a:schemeClr val="accent1"/>
                </a:solidFill>
              </a:rPr>
              <a:t>The LHC community started preparing more than a decade before real physics data arrived</a:t>
            </a:r>
          </a:p>
          <a:p>
            <a:pPr lvl="1"/>
            <a:r>
              <a:rPr lang="en-GB" dirty="0" smtClean="0">
                <a:solidFill>
                  <a:schemeClr val="accent1"/>
                </a:solidFill>
              </a:rPr>
              <a:t>Now, the situation is well under control</a:t>
            </a:r>
          </a:p>
          <a:p>
            <a:pPr lvl="1"/>
            <a:r>
              <a:rPr lang="en-GB" dirty="0" smtClean="0">
                <a:solidFill>
                  <a:schemeClr val="accent1"/>
                </a:solidFill>
              </a:rPr>
              <a:t>But, data rates will continue to increase (dramatically) for years to come</a:t>
            </a:r>
          </a:p>
          <a:p>
            <a:endParaRPr lang="en-GB" dirty="0"/>
          </a:p>
        </p:txBody>
      </p:sp>
    </p:spTree>
    <p:extLst>
      <p:ext uri="{BB962C8B-B14F-4D97-AF65-F5344CB8AC3E}">
        <p14:creationId xmlns:p14="http://schemas.microsoft.com/office/powerpoint/2010/main" val="427765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990600" y="228600"/>
            <a:ext cx="8120062" cy="533400"/>
          </a:xfrm>
          <a:effectLst/>
        </p:spPr>
        <p:txBody>
          <a:bodyPr/>
          <a:lstStyle/>
          <a:p>
            <a:pPr eaLnBrk="1" hangingPunct="1">
              <a:defRPr/>
            </a:pPr>
            <a:r>
              <a:rPr lang="en-GB" sz="2800" b="1" dirty="0" smtClean="0">
                <a:solidFill>
                  <a:schemeClr val="accent1"/>
                </a:solidFill>
                <a:effectLst>
                  <a:outerShdw blurRad="38100" dist="38100" dir="2700000">
                    <a:srgbClr val="000000"/>
                  </a:outerShdw>
                </a:effectLst>
                <a:latin typeface="Arial"/>
                <a:ea typeface="+mj-ea"/>
                <a:cs typeface="Arial"/>
              </a:rPr>
              <a:t>LHC + Experiments: </a:t>
            </a:r>
            <a:r>
              <a:rPr lang="en-GB" sz="2000" dirty="0" smtClean="0">
                <a:solidFill>
                  <a:schemeClr val="accent1"/>
                </a:solidFill>
                <a:effectLst>
                  <a:outerShdw blurRad="38100" dist="38100" dir="2700000">
                    <a:srgbClr val="000000"/>
                  </a:outerShdw>
                </a:effectLst>
                <a:latin typeface="Arial"/>
                <a:ea typeface="+mj-ea"/>
                <a:cs typeface="Arial"/>
              </a:rPr>
              <a:t>spectacular start-up on 30 March 2010</a:t>
            </a:r>
            <a:endParaRPr lang="en-GB" sz="2000" dirty="0">
              <a:solidFill>
                <a:schemeClr val="accent1"/>
              </a:solidFill>
              <a:effectLst>
                <a:outerShdw blurRad="38100" dist="38100" dir="2700000">
                  <a:srgbClr val="000000"/>
                </a:outerShdw>
              </a:effectLst>
              <a:latin typeface="Arial"/>
              <a:ea typeface="+mj-ea"/>
              <a:cs typeface="Arial"/>
            </a:endParaRPr>
          </a:p>
        </p:txBody>
      </p:sp>
      <p:pic>
        <p:nvPicPr>
          <p:cNvPr id="12" name="Picture 5" descr="newlhc logo1.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811"/>
            <a:ext cx="842831" cy="843011"/>
          </a:xfrm>
          <a:prstGeom prst="rect">
            <a:avLst/>
          </a:prstGeom>
          <a:effectLst>
            <a:glow rad="101600">
              <a:schemeClr val="accent1">
                <a:lumMod val="40000"/>
                <a:lumOff val="60000"/>
                <a:alpha val="40000"/>
              </a:schemeClr>
            </a:glow>
            <a:reflection blurRad="6350" stA="50000" endA="300" endPos="55000" dir="5400000" sy="-100000" algn="bl" rotWithShape="0"/>
            <a:softEdge rad="12700"/>
          </a:effectLst>
        </p:spPr>
      </p:pic>
      <p:sp>
        <p:nvSpPr>
          <p:cNvPr id="20" name="Content Placeholder 2"/>
          <p:cNvSpPr txBox="1">
            <a:spLocks/>
          </p:cNvSpPr>
          <p:nvPr/>
        </p:nvSpPr>
        <p:spPr bwMode="auto">
          <a:xfrm>
            <a:off x="228600" y="1066800"/>
            <a:ext cx="85344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SzPct val="75000"/>
              <a:buFont typeface="Wingdings" charset="2"/>
              <a:buChar char="à"/>
              <a:defRPr/>
            </a:pPr>
            <a:r>
              <a:rPr lang="en-US" sz="2000" kern="0" dirty="0">
                <a:solidFill>
                  <a:srgbClr val="FFFFFF"/>
                </a:solidFill>
                <a:effectLst>
                  <a:outerShdw blurRad="38100" dist="38100" dir="2700000">
                    <a:srgbClr val="000000"/>
                  </a:outerShdw>
                </a:effectLst>
                <a:latin typeface="Helvetica"/>
                <a:cs typeface="+mn-cs"/>
              </a:rPr>
              <a:t>Brilliant performances of LHC, experiments and GRID computing during 2010 and 2011 data taking periods</a:t>
            </a:r>
          </a:p>
        </p:txBody>
      </p:sp>
      <p:grpSp>
        <p:nvGrpSpPr>
          <p:cNvPr id="8" name="Group 7"/>
          <p:cNvGrpSpPr/>
          <p:nvPr/>
        </p:nvGrpSpPr>
        <p:grpSpPr>
          <a:xfrm>
            <a:off x="4903049" y="4114800"/>
            <a:ext cx="2412152" cy="1576779"/>
            <a:chOff x="5486400" y="4800600"/>
            <a:chExt cx="2640110" cy="1725791"/>
          </a:xfrm>
          <a:effectLst>
            <a:innerShdw blurRad="63500" dist="50800" dir="2700000">
              <a:prstClr val="black">
                <a:alpha val="50000"/>
              </a:prstClr>
            </a:innerShdw>
          </a:effectLst>
        </p:grpSpPr>
        <p:pic>
          <p:nvPicPr>
            <p:cNvPr id="16" name="Picture 11" descr="ev4796_RPhismall">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6400" y="4800600"/>
              <a:ext cx="2640110" cy="1725791"/>
            </a:xfrm>
            <a:prstGeom prst="rect">
              <a:avLst/>
            </a:prstGeom>
            <a:noFill/>
            <a:effectLst>
              <a:outerShdw blurRad="50800" dist="38100" dir="2700000">
                <a:srgbClr val="000000"/>
              </a:outerShdw>
            </a:effectLst>
          </p:spPr>
        </p:pic>
        <p:sp>
          <p:nvSpPr>
            <p:cNvPr id="17" name="TextBox 16"/>
            <p:cNvSpPr txBox="1"/>
            <p:nvPr/>
          </p:nvSpPr>
          <p:spPr>
            <a:xfrm>
              <a:off x="6495921" y="6135019"/>
              <a:ext cx="1630588" cy="370549"/>
            </a:xfrm>
            <a:prstGeom prst="rect">
              <a:avLst/>
            </a:prstGeom>
            <a:solidFill>
              <a:srgbClr val="7AA5BF">
                <a:alpha val="57000"/>
              </a:srgbClr>
            </a:solidFill>
          </p:spPr>
          <p:txBody>
            <a:bodyPr wrap="square" rtlCol="0">
              <a:spAutoFit/>
            </a:bodyPr>
            <a:lstStyle/>
            <a:p>
              <a:r>
                <a:rPr lang="en-GB" sz="1600" dirty="0">
                  <a:solidFill>
                    <a:srgbClr val="003366"/>
                  </a:solidFill>
                  <a:effectLst>
                    <a:outerShdw blurRad="38100" dist="38100" dir="2700000">
                      <a:srgbClr val="000000"/>
                    </a:outerShdw>
                  </a:effectLst>
                  <a:latin typeface="Arial" charset="0"/>
                  <a:cs typeface="+mn-cs"/>
                </a:rPr>
                <a:t>ALICE: Pb-Pb </a:t>
              </a:r>
            </a:p>
          </p:txBody>
        </p:sp>
      </p:grpSp>
      <p:sp>
        <p:nvSpPr>
          <p:cNvPr id="15" name="Content Placeholder 2"/>
          <p:cNvSpPr txBox="1">
            <a:spLocks/>
          </p:cNvSpPr>
          <p:nvPr/>
        </p:nvSpPr>
        <p:spPr bwMode="auto">
          <a:xfrm>
            <a:off x="381000" y="5715000"/>
            <a:ext cx="8382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SzPct val="75000"/>
              <a:buFont typeface="Wingdings" charset="2"/>
              <a:buChar char="à"/>
              <a:defRPr/>
            </a:pPr>
            <a:r>
              <a:rPr lang="en-US" sz="2000" kern="0" dirty="0">
                <a:solidFill>
                  <a:srgbClr val="FFFFFF"/>
                </a:solidFill>
                <a:effectLst>
                  <a:outerShdw blurRad="38100" dist="38100" dir="2700000">
                    <a:srgbClr val="000000"/>
                  </a:outerShdw>
                </a:effectLst>
                <a:latin typeface="Helvetica"/>
                <a:cs typeface="+mn-cs"/>
              </a:rPr>
              <a:t>2012 run: </a:t>
            </a:r>
          </a:p>
          <a:p>
            <a:pPr marL="342900" indent="-342900">
              <a:spcBef>
                <a:spcPct val="20000"/>
              </a:spcBef>
              <a:buSzPct val="75000"/>
              <a:defRPr/>
            </a:pPr>
            <a:r>
              <a:rPr lang="en-US" sz="2000" kern="0" dirty="0">
                <a:solidFill>
                  <a:srgbClr val="FFFFFF"/>
                </a:solidFill>
                <a:effectLst>
                  <a:outerShdw blurRad="38100" dist="38100" dir="2700000">
                    <a:srgbClr val="000000"/>
                  </a:outerShdw>
                </a:effectLst>
                <a:latin typeface="Helvetica"/>
                <a:cs typeface="+mn-cs"/>
              </a:rPr>
              <a:t>	energy </a:t>
            </a:r>
            <a:r>
              <a:rPr lang="en-US" kern="0" dirty="0">
                <a:solidFill>
                  <a:srgbClr val="FFFFFF"/>
                </a:solidFill>
                <a:effectLst>
                  <a:outerShdw blurRad="38100" dist="38100" dir="2700000">
                    <a:srgbClr val="000000"/>
                  </a:outerShdw>
                </a:effectLst>
                <a:latin typeface="Helvetica"/>
                <a:cs typeface="+mn-cs"/>
              </a:rPr>
              <a:t>increase  </a:t>
            </a:r>
            <a:r>
              <a:rPr lang="en-US" sz="1600" kern="0" dirty="0">
                <a:solidFill>
                  <a:srgbClr val="FFFFFF"/>
                </a:solidFill>
                <a:effectLst>
                  <a:outerShdw blurRad="38100" dist="38100" dir="2700000">
                    <a:srgbClr val="000000"/>
                  </a:outerShdw>
                </a:effectLst>
                <a:latin typeface="Helvetica"/>
                <a:cs typeface="+mn-cs"/>
              </a:rPr>
              <a:t>(7 TeV </a:t>
            </a:r>
            <a:r>
              <a:rPr lang="en-US" sz="1600" kern="0" dirty="0">
                <a:solidFill>
                  <a:srgbClr val="FFFFFF"/>
                </a:solidFill>
                <a:effectLst>
                  <a:outerShdw blurRad="38100" dist="38100" dir="2700000">
                    <a:srgbClr val="000000"/>
                  </a:outerShdw>
                </a:effectLst>
                <a:latin typeface="Helvetica"/>
                <a:cs typeface="+mn-cs"/>
                <a:sym typeface="Wingdings"/>
              </a:rPr>
              <a:t> 8 TeV)</a:t>
            </a:r>
            <a:r>
              <a:rPr lang="en-US" kern="0" dirty="0">
                <a:solidFill>
                  <a:srgbClr val="FFFFFF"/>
                </a:solidFill>
                <a:effectLst>
                  <a:outerShdw blurRad="38100" dist="38100" dir="2700000">
                    <a:srgbClr val="000000"/>
                  </a:outerShdw>
                </a:effectLst>
                <a:latin typeface="Helvetica"/>
                <a:cs typeface="+mn-cs"/>
                <a:sym typeface="Wingdings"/>
              </a:rPr>
              <a:t>, </a:t>
            </a:r>
            <a:r>
              <a:rPr lang="en-US" sz="2000" kern="0" dirty="0">
                <a:solidFill>
                  <a:srgbClr val="FFFFFF"/>
                </a:solidFill>
                <a:effectLst>
                  <a:outerShdw blurRad="38100" dist="38100" dir="2700000">
                    <a:srgbClr val="000000"/>
                  </a:outerShdw>
                </a:effectLst>
                <a:latin typeface="Helvetica"/>
                <a:cs typeface="+mn-cs"/>
                <a:sym typeface="Wingdings"/>
              </a:rPr>
              <a:t>factor 3 more data expected from LHC</a:t>
            </a:r>
            <a:endParaRPr lang="en-US" sz="2000" kern="0" dirty="0">
              <a:solidFill>
                <a:srgbClr val="FFFFFF"/>
              </a:solidFill>
              <a:effectLst>
                <a:outerShdw blurRad="38100" dist="38100" dir="2700000">
                  <a:srgbClr val="000000"/>
                </a:outerShdw>
              </a:effectLst>
              <a:latin typeface="Helvetica"/>
              <a:cs typeface="+mn-cs"/>
            </a:endParaRPr>
          </a:p>
        </p:txBody>
      </p:sp>
      <p:grpSp>
        <p:nvGrpSpPr>
          <p:cNvPr id="9" name="Group 8"/>
          <p:cNvGrpSpPr/>
          <p:nvPr/>
        </p:nvGrpSpPr>
        <p:grpSpPr>
          <a:xfrm>
            <a:off x="1544838" y="1981200"/>
            <a:ext cx="2936283" cy="1997557"/>
            <a:chOff x="609600" y="1981200"/>
            <a:chExt cx="3213775" cy="2186335"/>
          </a:xfrm>
          <a:effectLst>
            <a:innerShdw blurRad="63500" dist="50800" dir="2700000">
              <a:prstClr val="black">
                <a:alpha val="50000"/>
              </a:prstClr>
            </a:innerShdw>
          </a:effectLst>
        </p:grpSpPr>
        <p:pic>
          <p:nvPicPr>
            <p:cNvPr id="10" name="Picture 9" descr="CMS_event_1.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 y="1981200"/>
              <a:ext cx="3213775" cy="2186335"/>
            </a:xfrm>
            <a:prstGeom prst="rect">
              <a:avLst/>
            </a:prstGeom>
            <a:effectLst>
              <a:outerShdw blurRad="38100" dist="38100" dir="2700000">
                <a:srgbClr val="000000"/>
              </a:outerShdw>
            </a:effectLst>
          </p:spPr>
        </p:pic>
        <p:sp>
          <p:nvSpPr>
            <p:cNvPr id="11" name="TextBox 10"/>
            <p:cNvSpPr txBox="1"/>
            <p:nvPr/>
          </p:nvSpPr>
          <p:spPr>
            <a:xfrm>
              <a:off x="2959474" y="1981200"/>
              <a:ext cx="747095" cy="370549"/>
            </a:xfrm>
            <a:prstGeom prst="rect">
              <a:avLst/>
            </a:prstGeom>
            <a:noFill/>
          </p:spPr>
          <p:txBody>
            <a:bodyPr wrap="square" rtlCol="0">
              <a:spAutoFit/>
            </a:bodyPr>
            <a:lstStyle/>
            <a:p>
              <a:r>
                <a:rPr lang="en-GB" sz="1600" dirty="0">
                  <a:solidFill>
                    <a:srgbClr val="FF0000"/>
                  </a:solidFill>
                  <a:effectLst>
                    <a:outerShdw blurRad="38100" dist="38100" dir="2700000">
                      <a:srgbClr val="000000"/>
                    </a:outerShdw>
                  </a:effectLst>
                  <a:latin typeface="Arial" charset="0"/>
                  <a:cs typeface="+mn-cs"/>
                </a:rPr>
                <a:t>CMS</a:t>
              </a:r>
            </a:p>
          </p:txBody>
        </p:sp>
      </p:grpSp>
      <p:grpSp>
        <p:nvGrpSpPr>
          <p:cNvPr id="13" name="Group 12"/>
          <p:cNvGrpSpPr/>
          <p:nvPr/>
        </p:nvGrpSpPr>
        <p:grpSpPr>
          <a:xfrm>
            <a:off x="4858665" y="1905000"/>
            <a:ext cx="2532735" cy="2095196"/>
            <a:chOff x="3910051" y="1897799"/>
            <a:chExt cx="2772090" cy="2293201"/>
          </a:xfrm>
          <a:effectLst>
            <a:innerShdw blurRad="63500" dist="50800" dir="2700000">
              <a:prstClr val="black">
                <a:alpha val="50000"/>
              </a:prstClr>
            </a:innerShdw>
          </a:effectLst>
        </p:grpSpPr>
        <p:pic>
          <p:nvPicPr>
            <p:cNvPr id="14" name="Picture 13" descr="1112301_01.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0051" y="1981200"/>
              <a:ext cx="2719349" cy="2209800"/>
            </a:xfrm>
            <a:prstGeom prst="rect">
              <a:avLst/>
            </a:prstGeom>
            <a:effectLst>
              <a:outerShdw blurRad="38100" dist="38100" dir="2700000">
                <a:srgbClr val="000000"/>
              </a:outerShdw>
            </a:effectLst>
          </p:spPr>
        </p:pic>
        <p:sp>
          <p:nvSpPr>
            <p:cNvPr id="18" name="TextBox 17"/>
            <p:cNvSpPr txBox="1"/>
            <p:nvPr/>
          </p:nvSpPr>
          <p:spPr>
            <a:xfrm>
              <a:off x="5718772" y="1897799"/>
              <a:ext cx="963369" cy="370549"/>
            </a:xfrm>
            <a:prstGeom prst="rect">
              <a:avLst/>
            </a:prstGeom>
            <a:noFill/>
          </p:spPr>
          <p:txBody>
            <a:bodyPr wrap="square" rtlCol="0">
              <a:spAutoFit/>
            </a:bodyPr>
            <a:lstStyle/>
            <a:p>
              <a:r>
                <a:rPr lang="en-GB" sz="1600" dirty="0">
                  <a:solidFill>
                    <a:srgbClr val="FF0000"/>
                  </a:solidFill>
                  <a:effectLst>
                    <a:outerShdw blurRad="38100" dist="38100" dir="2700000">
                      <a:srgbClr val="000000"/>
                    </a:outerShdw>
                  </a:effectLst>
                  <a:latin typeface="Arial" charset="0"/>
                  <a:cs typeface="+mn-cs"/>
                </a:rPr>
                <a:t>ATLAS</a:t>
              </a:r>
            </a:p>
          </p:txBody>
        </p:sp>
      </p:grpSp>
      <p:grpSp>
        <p:nvGrpSpPr>
          <p:cNvPr id="19" name="Group 18"/>
          <p:cNvGrpSpPr/>
          <p:nvPr/>
        </p:nvGrpSpPr>
        <p:grpSpPr>
          <a:xfrm>
            <a:off x="1578316" y="4114800"/>
            <a:ext cx="2993684" cy="1529012"/>
            <a:chOff x="609600" y="4346290"/>
            <a:chExt cx="3276600" cy="1673510"/>
          </a:xfrm>
          <a:effectLst>
            <a:innerShdw blurRad="63500" dist="50800" dir="2700000">
              <a:prstClr val="black">
                <a:alpha val="50000"/>
              </a:prstClr>
            </a:innerShdw>
          </a:effectLst>
        </p:grpSpPr>
        <p:grpSp>
          <p:nvGrpSpPr>
            <p:cNvPr id="21" name="Group 33"/>
            <p:cNvGrpSpPr/>
            <p:nvPr/>
          </p:nvGrpSpPr>
          <p:grpSpPr>
            <a:xfrm>
              <a:off x="609600" y="4346290"/>
              <a:ext cx="3276600" cy="1673510"/>
              <a:chOff x="609600" y="4346290"/>
              <a:chExt cx="3276600" cy="1673510"/>
            </a:xfrm>
          </p:grpSpPr>
          <p:pic>
            <p:nvPicPr>
              <p:cNvPr id="23" name="Picture 22" descr="Screen Shot 2012-03-23 at 22.18.3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 y="4346290"/>
                <a:ext cx="3276600" cy="1673510"/>
              </a:xfrm>
              <a:prstGeom prst="rect">
                <a:avLst/>
              </a:prstGeom>
              <a:effectLst>
                <a:outerShdw blurRad="38100" dist="38100" dir="2700000">
                  <a:srgbClr val="000000"/>
                </a:outerShdw>
              </a:effectLst>
            </p:spPr>
          </p:pic>
          <p:sp>
            <p:nvSpPr>
              <p:cNvPr id="24" name="TextBox 23"/>
              <p:cNvSpPr txBox="1"/>
              <p:nvPr/>
            </p:nvSpPr>
            <p:spPr>
              <a:xfrm>
                <a:off x="685800" y="4419600"/>
                <a:ext cx="948566" cy="370549"/>
              </a:xfrm>
              <a:prstGeom prst="rect">
                <a:avLst/>
              </a:prstGeom>
              <a:noFill/>
            </p:spPr>
            <p:txBody>
              <a:bodyPr wrap="square" rtlCol="0">
                <a:spAutoFit/>
              </a:bodyPr>
              <a:lstStyle/>
              <a:p>
                <a:r>
                  <a:rPr lang="en-GB" sz="1600" dirty="0">
                    <a:solidFill>
                      <a:srgbClr val="FF0000"/>
                    </a:solidFill>
                    <a:effectLst>
                      <a:outerShdw blurRad="50800" dist="38100" dir="2700000">
                        <a:srgbClr val="000000"/>
                      </a:outerShdw>
                    </a:effectLst>
                    <a:latin typeface="Arial" charset="0"/>
                    <a:cs typeface="+mn-cs"/>
                  </a:rPr>
                  <a:t>LHCb</a:t>
                </a:r>
              </a:p>
            </p:txBody>
          </p:sp>
        </p:grpSp>
        <p:sp>
          <p:nvSpPr>
            <p:cNvPr id="22" name="TextBox 21"/>
            <p:cNvSpPr txBox="1"/>
            <p:nvPr/>
          </p:nvSpPr>
          <p:spPr>
            <a:xfrm>
              <a:off x="1904999" y="5605046"/>
              <a:ext cx="1480793" cy="370549"/>
            </a:xfrm>
            <a:prstGeom prst="rect">
              <a:avLst/>
            </a:prstGeom>
            <a:noFill/>
          </p:spPr>
          <p:txBody>
            <a:bodyPr wrap="square" rtlCol="0">
              <a:spAutoFit/>
            </a:bodyPr>
            <a:lstStyle/>
            <a:p>
              <a:r>
                <a:rPr lang="en-GB" sz="1600" dirty="0">
                  <a:solidFill>
                    <a:srgbClr val="660066"/>
                  </a:solidFill>
                  <a:effectLst>
                    <a:outerShdw blurRad="38100" dist="38100" dir="2700000">
                      <a:srgbClr val="000000"/>
                    </a:outerShdw>
                  </a:effectLst>
                  <a:latin typeface="Arial" charset="0"/>
                  <a:cs typeface="+mn-cs"/>
                </a:rPr>
                <a:t>B</a:t>
              </a:r>
              <a:r>
                <a:rPr lang="en-GB" sz="1600" baseline="30000" dirty="0">
                  <a:solidFill>
                    <a:srgbClr val="660066"/>
                  </a:solidFill>
                  <a:effectLst>
                    <a:outerShdw blurRad="38100" dist="38100" dir="2700000">
                      <a:srgbClr val="000000"/>
                    </a:outerShdw>
                  </a:effectLst>
                  <a:latin typeface="Arial" charset="0"/>
                  <a:cs typeface="+mn-cs"/>
                </a:rPr>
                <a:t>o</a:t>
              </a:r>
              <a:r>
                <a:rPr lang="en-GB" sz="1600" baseline="-25000" dirty="0">
                  <a:solidFill>
                    <a:srgbClr val="660066"/>
                  </a:solidFill>
                  <a:effectLst>
                    <a:outerShdw blurRad="38100" dist="38100" dir="2700000">
                      <a:srgbClr val="000000"/>
                    </a:outerShdw>
                  </a:effectLst>
                  <a:latin typeface="Arial" charset="0"/>
                  <a:cs typeface="+mn-cs"/>
                </a:rPr>
                <a:t>s</a:t>
              </a:r>
              <a:r>
                <a:rPr lang="en-GB" sz="1600" dirty="0">
                  <a:solidFill>
                    <a:srgbClr val="660066"/>
                  </a:solidFill>
                  <a:effectLst>
                    <a:outerShdw blurRad="38100" dist="38100" dir="2700000">
                      <a:srgbClr val="000000"/>
                    </a:outerShdw>
                  </a:effectLst>
                  <a:latin typeface="Arial" charset="0"/>
                  <a:cs typeface="+mn-cs"/>
                </a:rPr>
                <a:t> </a:t>
              </a:r>
              <a:r>
                <a:rPr lang="en-US" sz="1600" dirty="0">
                  <a:solidFill>
                    <a:srgbClr val="660066"/>
                  </a:solidFill>
                  <a:effectLst>
                    <a:outerShdw blurRad="38100" dist="38100" dir="2700000">
                      <a:srgbClr val="000000"/>
                    </a:outerShdw>
                  </a:effectLst>
                  <a:latin typeface="Arial" charset="0"/>
                  <a:cs typeface="+mn-cs"/>
                  <a:sym typeface="Wingdings"/>
                </a:rPr>
                <a:t> μ+μ−</a:t>
              </a:r>
              <a:endParaRPr lang="en-GB" sz="1600" dirty="0">
                <a:solidFill>
                  <a:srgbClr val="660066"/>
                </a:solidFill>
                <a:effectLst>
                  <a:outerShdw blurRad="38100" dist="38100" dir="2700000">
                    <a:srgbClr val="000000"/>
                  </a:outerShdw>
                </a:effectLst>
                <a:latin typeface="Arial" charset="0"/>
                <a:cs typeface="+mn-cs"/>
              </a:endParaRPr>
            </a:p>
          </p:txBody>
        </p:sp>
      </p:grpSp>
    </p:spTree>
    <p:extLst>
      <p:ext uri="{BB962C8B-B14F-4D97-AF65-F5344CB8AC3E}">
        <p14:creationId xmlns:p14="http://schemas.microsoft.com/office/powerpoint/2010/main" val="359054432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2" cstate="screen">
            <a:extLst>
              <a:ext uri="{28A0092B-C50C-407E-A947-70E740481C1C}">
                <a14:useLocalDpi xmlns:a14="http://schemas.microsoft.com/office/drawing/2010/main"/>
              </a:ext>
            </a:extLst>
          </a:blip>
          <a:srcRect t="4997" b="4997"/>
          <a:stretch>
            <a:fillRect/>
          </a:stretch>
        </p:blipFill>
        <p:spPr>
          <a:xfrm>
            <a:off x="-12700" y="38100"/>
            <a:ext cx="5410200" cy="3363956"/>
          </a:xfrm>
        </p:spPr>
      </p:pic>
      <p:sp>
        <p:nvSpPr>
          <p:cNvPr id="3" name="Footer Placeholder 2"/>
          <p:cNvSpPr>
            <a:spLocks noGrp="1"/>
          </p:cNvSpPr>
          <p:nvPr>
            <p:ph type="ftr" sz="quarter" idx="11"/>
          </p:nvPr>
        </p:nvSpPr>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rPr>
              <a:pPr/>
              <a:t>12</a:t>
            </a:fld>
            <a:endParaRPr lang="en-US" dirty="0">
              <a:solidFill>
                <a:prstClr val="black">
                  <a:tint val="75000"/>
                </a:prstClr>
              </a:solidFill>
            </a:endParaRPr>
          </a:p>
        </p:txBody>
      </p:sp>
      <p:pic>
        <p:nvPicPr>
          <p:cNvPr id="7" name="Picture 6"/>
          <p:cNvPicPr>
            <a:picLocks noChangeAspect="1"/>
          </p:cNvPicPr>
          <p:nvPr/>
        </p:nvPicPr>
        <p:blipFill>
          <a:blip r:embed="rId3"/>
          <a:stretch>
            <a:fillRect/>
          </a:stretch>
        </p:blipFill>
        <p:spPr>
          <a:xfrm>
            <a:off x="5282652" y="1"/>
            <a:ext cx="3861347" cy="3048000"/>
          </a:xfrm>
          <a:prstGeom prst="rect">
            <a:avLst/>
          </a:prstGeom>
        </p:spPr>
      </p:pic>
      <p:pic>
        <p:nvPicPr>
          <p:cNvPr id="8" name="Picture 7"/>
          <p:cNvPicPr>
            <a:picLocks noChangeAspect="1"/>
          </p:cNvPicPr>
          <p:nvPr/>
        </p:nvPicPr>
        <p:blipFill>
          <a:blip r:embed="rId4"/>
          <a:stretch>
            <a:fillRect/>
          </a:stretch>
        </p:blipFill>
        <p:spPr>
          <a:xfrm>
            <a:off x="5159178" y="3505200"/>
            <a:ext cx="3984822" cy="3352800"/>
          </a:xfrm>
          <a:prstGeom prst="rect">
            <a:avLst/>
          </a:prstGeom>
        </p:spPr>
      </p:pic>
      <p:pic>
        <p:nvPicPr>
          <p:cNvPr id="9" name="Picture 8" descr="run204769_evt71902630_VP1Base.png"/>
          <p:cNvPicPr preferRelativeResize="0">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01" y="3509126"/>
            <a:ext cx="5168900" cy="3348873"/>
          </a:xfrm>
          <a:prstGeom prst="rect">
            <a:avLst/>
          </a:prstGeom>
          <a:ln>
            <a:solidFill>
              <a:srgbClr val="FFFF00"/>
            </a:solidFill>
          </a:ln>
        </p:spPr>
      </p:pic>
      <p:sp>
        <p:nvSpPr>
          <p:cNvPr id="10" name="Rectangle 9"/>
          <p:cNvSpPr/>
          <p:nvPr/>
        </p:nvSpPr>
        <p:spPr>
          <a:xfrm rot="19438482">
            <a:off x="84443" y="2802769"/>
            <a:ext cx="8727576" cy="1200329"/>
          </a:xfrm>
          <a:prstGeom prst="rect">
            <a:avLst/>
          </a:prstGeom>
          <a:solidFill>
            <a:schemeClr val="bg1"/>
          </a:solidFill>
          <a:ln>
            <a:solidFill>
              <a:srgbClr val="FF0000"/>
            </a:solidFill>
          </a:ln>
        </p:spPr>
        <p:txBody>
          <a:bodyPr wrap="square">
            <a:spAutoFit/>
          </a:bodyPr>
          <a:lstStyle/>
          <a:p>
            <a:pPr lvl="1" algn="ctr" defTabSz="457200" fontAlgn="auto">
              <a:spcBef>
                <a:spcPts val="0"/>
              </a:spcBef>
              <a:spcAft>
                <a:spcPts val="0"/>
              </a:spcAft>
            </a:pPr>
            <a:r>
              <a:rPr lang="en-US" sz="3600" dirty="0" smtClean="0">
                <a:solidFill>
                  <a:prstClr val="black"/>
                </a:solidFill>
                <a:latin typeface="Calibri"/>
                <a:cs typeface="+mn-cs"/>
              </a:rPr>
              <a:t>Grid computing enables the rapid delivery of physics results</a:t>
            </a:r>
          </a:p>
        </p:txBody>
      </p:sp>
    </p:spTree>
    <p:extLst>
      <p:ext uri="{BB962C8B-B14F-4D97-AF65-F5344CB8AC3E}">
        <p14:creationId xmlns:p14="http://schemas.microsoft.com/office/powerpoint/2010/main" val="350460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2" name="Content Placeholder 1"/>
          <p:cNvSpPr>
            <a:spLocks noGrp="1"/>
          </p:cNvSpPr>
          <p:nvPr>
            <p:ph sz="quarter" idx="13"/>
          </p:nvPr>
        </p:nvSpPr>
        <p:spPr>
          <a:xfrm>
            <a:off x="2514600" y="1524000"/>
            <a:ext cx="5791200" cy="4267200"/>
          </a:xfrm>
        </p:spPr>
        <p:txBody>
          <a:bodyPr>
            <a:noAutofit/>
          </a:bodyPr>
          <a:lstStyle/>
          <a:p>
            <a:r>
              <a:rPr lang="en-US" sz="2400" dirty="0" smtClean="0"/>
              <a:t>WLCG has been leveraged on both sides of the Atlantic, to benefit the wider scientific community</a:t>
            </a:r>
          </a:p>
          <a:p>
            <a:pPr lvl="1"/>
            <a:r>
              <a:rPr lang="en-US" sz="2000" dirty="0" smtClean="0"/>
              <a:t>Europe:</a:t>
            </a:r>
          </a:p>
          <a:p>
            <a:pPr lvl="2"/>
            <a:r>
              <a:rPr lang="en-US" sz="1800" dirty="0" smtClean="0"/>
              <a:t>Enabling Grids for E-</a:t>
            </a:r>
            <a:r>
              <a:rPr lang="en-US" sz="1800" dirty="0" err="1" smtClean="0"/>
              <a:t>sciencE</a:t>
            </a:r>
            <a:r>
              <a:rPr lang="en-US" sz="1800" dirty="0" smtClean="0"/>
              <a:t> </a:t>
            </a:r>
            <a:br>
              <a:rPr lang="en-US" sz="1800" dirty="0" smtClean="0"/>
            </a:br>
            <a:r>
              <a:rPr lang="en-US" sz="1800" dirty="0" smtClean="0"/>
              <a:t>(EGEE) 2004-2010</a:t>
            </a:r>
          </a:p>
          <a:p>
            <a:pPr lvl="2"/>
            <a:r>
              <a:rPr lang="en-US" sz="1800" dirty="0" smtClean="0"/>
              <a:t>European Grid Infrastructure </a:t>
            </a:r>
            <a:br>
              <a:rPr lang="en-US" sz="1800" dirty="0" smtClean="0"/>
            </a:br>
            <a:r>
              <a:rPr lang="en-US" sz="1800" dirty="0" smtClean="0"/>
              <a:t>(EGI)  2010--</a:t>
            </a:r>
            <a:endParaRPr lang="en-US" sz="1800" dirty="0" smtClean="0">
              <a:sym typeface="Wingdings" pitchFamily="2" charset="2"/>
            </a:endParaRPr>
          </a:p>
          <a:p>
            <a:pPr lvl="1"/>
            <a:r>
              <a:rPr lang="en-US" sz="2000" dirty="0" smtClean="0">
                <a:sym typeface="Wingdings" pitchFamily="2" charset="2"/>
              </a:rPr>
              <a:t>USA:</a:t>
            </a:r>
          </a:p>
          <a:p>
            <a:pPr lvl="2"/>
            <a:r>
              <a:rPr lang="en-US" sz="1800" dirty="0" smtClean="0">
                <a:sym typeface="Wingdings" pitchFamily="2" charset="2"/>
              </a:rPr>
              <a:t>Open Science Grid (OSG) </a:t>
            </a:r>
            <a:br>
              <a:rPr lang="en-US" sz="1800" dirty="0" smtClean="0">
                <a:sym typeface="Wingdings" pitchFamily="2" charset="2"/>
              </a:rPr>
            </a:br>
            <a:r>
              <a:rPr lang="en-US" sz="1800" dirty="0" smtClean="0">
                <a:sym typeface="Wingdings" pitchFamily="2" charset="2"/>
              </a:rPr>
              <a:t>2006-2012 </a:t>
            </a:r>
            <a:r>
              <a:rPr lang="en-US" sz="1800" dirty="0">
                <a:sym typeface="Wingdings" pitchFamily="2" charset="2"/>
              </a:rPr>
              <a:t> </a:t>
            </a:r>
            <a:r>
              <a:rPr lang="en-US" sz="1800" dirty="0" smtClean="0">
                <a:sym typeface="Wingdings" pitchFamily="2" charset="2"/>
              </a:rPr>
              <a:t>(+ extension?)</a:t>
            </a:r>
          </a:p>
          <a:p>
            <a:pPr lvl="2"/>
            <a:endParaRPr lang="en-US" sz="1600" dirty="0" smtClean="0">
              <a:sym typeface="Wingdings" pitchFamily="2" charset="2"/>
            </a:endParaRPr>
          </a:p>
          <a:p>
            <a:r>
              <a:rPr lang="en-US" sz="2400" dirty="0" smtClean="0">
                <a:sym typeface="Wingdings" pitchFamily="2" charset="2"/>
              </a:rPr>
              <a:t>Many scientific applications </a:t>
            </a:r>
            <a:endParaRPr lang="en-US" sz="2400" dirty="0">
              <a:sym typeface="Wingdings" pitchFamily="2" charset="2"/>
            </a:endParaRPr>
          </a:p>
        </p:txBody>
      </p:sp>
      <p:sp>
        <p:nvSpPr>
          <p:cNvPr id="4" name="Slide Number Placeholder 3"/>
          <p:cNvSpPr>
            <a:spLocks noGrp="1"/>
          </p:cNvSpPr>
          <p:nvPr>
            <p:ph type="sldNum" sz="quarter" idx="17"/>
          </p:nvPr>
        </p:nvSpPr>
        <p:spPr/>
        <p:txBody>
          <a:bodyPr/>
          <a:lstStyle/>
          <a:p>
            <a:fld id="{8FA168C2-9F18-4032-8801-50E4CEA0EAFB}" type="slidenum">
              <a:rPr lang="en-US" smtClean="0">
                <a:solidFill>
                  <a:prstClr val="black">
                    <a:tint val="75000"/>
                  </a:prstClr>
                </a:solidFill>
              </a:rPr>
              <a:pPr/>
              <a:t>13</a:t>
            </a:fld>
            <a:endParaRPr lang="en-US" dirty="0">
              <a:solidFill>
                <a:prstClr val="black">
                  <a:tint val="75000"/>
                </a:prstClr>
              </a:solidFill>
            </a:endParaRPr>
          </a:p>
        </p:txBody>
      </p:sp>
      <p:sp>
        <p:nvSpPr>
          <p:cNvPr id="5" name="Title 4"/>
          <p:cNvSpPr>
            <a:spLocks noGrp="1"/>
          </p:cNvSpPr>
          <p:nvPr>
            <p:ph type="title" idx="4294967295"/>
          </p:nvPr>
        </p:nvSpPr>
        <p:spPr>
          <a:xfrm>
            <a:off x="1212273" y="228600"/>
            <a:ext cx="7924800" cy="762000"/>
          </a:xfrm>
        </p:spPr>
        <p:txBody>
          <a:bodyPr>
            <a:normAutofit fontScale="90000"/>
          </a:bodyPr>
          <a:lstStyle/>
          <a:p>
            <a:r>
              <a:rPr lang="en-US" dirty="0" smtClean="0">
                <a:solidFill>
                  <a:srgbClr val="FFFF00"/>
                </a:solidFill>
              </a:rPr>
              <a:t>Impact of the LHC Computing Grid</a:t>
            </a:r>
            <a:endParaRPr lang="en-GB" dirty="0">
              <a:solidFill>
                <a:srgbClr val="FFFF00"/>
              </a:solidFill>
            </a:endParaRPr>
          </a:p>
        </p:txBody>
      </p:sp>
      <p:sp>
        <p:nvSpPr>
          <p:cNvPr id="6" name="Text Box 4"/>
          <p:cNvSpPr txBox="1">
            <a:spLocks noChangeArrowheads="1"/>
          </p:cNvSpPr>
          <p:nvPr/>
        </p:nvSpPr>
        <p:spPr bwMode="auto">
          <a:xfrm>
            <a:off x="6781799" y="3072348"/>
            <a:ext cx="2263775" cy="3785652"/>
          </a:xfrm>
          <a:prstGeom prst="rect">
            <a:avLst/>
          </a:prstGeom>
          <a:ln>
            <a:solidFill>
              <a:schemeClr val="accent1">
                <a:lumMod val="20000"/>
                <a:lumOff val="80000"/>
              </a:schemeClr>
            </a:solidFill>
            <a:headEnd/>
            <a:tailEnd/>
          </a:ln>
        </p:spPr>
        <p:style>
          <a:lnRef idx="1">
            <a:schemeClr val="dk1"/>
          </a:lnRef>
          <a:fillRef idx="3">
            <a:schemeClr val="dk1"/>
          </a:fillRef>
          <a:effectRef idx="2">
            <a:schemeClr val="dk1"/>
          </a:effectRef>
          <a:fontRef idx="minor">
            <a:schemeClr val="lt1"/>
          </a:fontRef>
        </p:style>
        <p:txBody>
          <a:bodyPr wrap="square" lIns="0">
            <a:spAutoFit/>
          </a:bodyPr>
          <a:lstStyle/>
          <a:p>
            <a:pPr lvl="1" defTabSz="457200"/>
            <a:r>
              <a:rPr lang="en-US" sz="1600" b="1" dirty="0">
                <a:solidFill>
                  <a:srgbClr val="FF0000"/>
                </a:solidFill>
                <a:latin typeface="Arial" charset="0"/>
              </a:rPr>
              <a:t>Archeology</a:t>
            </a:r>
          </a:p>
          <a:p>
            <a:pPr lvl="1" defTabSz="457200"/>
            <a:r>
              <a:rPr lang="en-US" sz="1600" b="1" dirty="0">
                <a:solidFill>
                  <a:srgbClr val="FF0000"/>
                </a:solidFill>
                <a:latin typeface="Arial" charset="0"/>
              </a:rPr>
              <a:t>Astronomy</a:t>
            </a:r>
          </a:p>
          <a:p>
            <a:pPr lvl="1" defTabSz="457200"/>
            <a:r>
              <a:rPr lang="en-GB" sz="1600" b="1" dirty="0">
                <a:solidFill>
                  <a:srgbClr val="FF0000"/>
                </a:solidFill>
                <a:latin typeface="Arial" charset="0"/>
              </a:rPr>
              <a:t>Astrophysics</a:t>
            </a:r>
          </a:p>
          <a:p>
            <a:pPr lvl="1" defTabSz="457200"/>
            <a:r>
              <a:rPr lang="en-US" sz="1600" b="1" dirty="0">
                <a:solidFill>
                  <a:srgbClr val="FF0000"/>
                </a:solidFill>
                <a:latin typeface="Arial" charset="0"/>
              </a:rPr>
              <a:t>Civil Protection</a:t>
            </a:r>
            <a:endParaRPr lang="en-GB" sz="1600" b="1" dirty="0">
              <a:solidFill>
                <a:srgbClr val="FF0000"/>
              </a:solidFill>
              <a:latin typeface="Arial" charset="0"/>
            </a:endParaRPr>
          </a:p>
          <a:p>
            <a:pPr lvl="1" defTabSz="457200"/>
            <a:r>
              <a:rPr lang="en-GB" sz="1600" b="1" dirty="0">
                <a:solidFill>
                  <a:srgbClr val="FF0000"/>
                </a:solidFill>
                <a:latin typeface="Arial" charset="0"/>
              </a:rPr>
              <a:t>Comp. Chemistry</a:t>
            </a:r>
          </a:p>
          <a:p>
            <a:pPr lvl="1" defTabSz="457200"/>
            <a:r>
              <a:rPr lang="en-GB" sz="1600" b="1" dirty="0">
                <a:solidFill>
                  <a:srgbClr val="FF0000"/>
                </a:solidFill>
                <a:latin typeface="Arial" charset="0"/>
              </a:rPr>
              <a:t>Earth Sciences</a:t>
            </a:r>
          </a:p>
          <a:p>
            <a:pPr lvl="1" defTabSz="457200"/>
            <a:r>
              <a:rPr lang="en-GB" sz="1600" b="1" dirty="0">
                <a:solidFill>
                  <a:srgbClr val="FF0000"/>
                </a:solidFill>
                <a:latin typeface="Arial" charset="0"/>
              </a:rPr>
              <a:t>Finance</a:t>
            </a:r>
          </a:p>
          <a:p>
            <a:pPr lvl="1" defTabSz="457200"/>
            <a:r>
              <a:rPr lang="en-GB" sz="1600" b="1" dirty="0">
                <a:solidFill>
                  <a:srgbClr val="FF0000"/>
                </a:solidFill>
                <a:latin typeface="Arial" charset="0"/>
              </a:rPr>
              <a:t>Fusion</a:t>
            </a:r>
          </a:p>
          <a:p>
            <a:pPr lvl="1" defTabSz="457200"/>
            <a:r>
              <a:rPr lang="en-GB" sz="1600" b="1" dirty="0">
                <a:solidFill>
                  <a:srgbClr val="FF0000"/>
                </a:solidFill>
                <a:latin typeface="Arial" charset="0"/>
              </a:rPr>
              <a:t>Geophysics</a:t>
            </a:r>
          </a:p>
          <a:p>
            <a:pPr lvl="1" defTabSz="457200"/>
            <a:r>
              <a:rPr lang="en-US" sz="1600" b="1" dirty="0">
                <a:solidFill>
                  <a:srgbClr val="FF0000"/>
                </a:solidFill>
                <a:latin typeface="Arial" charset="0"/>
              </a:rPr>
              <a:t>High Energy Physics</a:t>
            </a:r>
          </a:p>
          <a:p>
            <a:pPr lvl="1" defTabSz="457200"/>
            <a:r>
              <a:rPr lang="en-GB" sz="1600" b="1" dirty="0">
                <a:solidFill>
                  <a:srgbClr val="FF0000"/>
                </a:solidFill>
                <a:latin typeface="Arial" charset="0"/>
              </a:rPr>
              <a:t>Life Sciences</a:t>
            </a:r>
          </a:p>
          <a:p>
            <a:pPr lvl="1" defTabSz="457200"/>
            <a:r>
              <a:rPr lang="en-GB" sz="1600" b="1" dirty="0">
                <a:solidFill>
                  <a:srgbClr val="FF0000"/>
                </a:solidFill>
                <a:latin typeface="Arial" charset="0"/>
              </a:rPr>
              <a:t>Multimedia</a:t>
            </a:r>
          </a:p>
          <a:p>
            <a:pPr lvl="1" defTabSz="457200"/>
            <a:r>
              <a:rPr lang="en-GB" sz="1600" b="1" dirty="0">
                <a:solidFill>
                  <a:srgbClr val="FF0000"/>
                </a:solidFill>
                <a:latin typeface="Arial" charset="0"/>
              </a:rPr>
              <a:t>Material Sciences</a:t>
            </a:r>
          </a:p>
          <a:p>
            <a:pPr lvl="1" defTabSz="457200"/>
            <a:r>
              <a:rPr lang="en-GB" sz="1600" b="1" dirty="0">
                <a:solidFill>
                  <a:srgbClr val="FF0000"/>
                </a:solidFill>
                <a:latin typeface="Arial" charset="0"/>
              </a:rPr>
              <a:t>…</a:t>
            </a:r>
            <a:endParaRPr lang="en-US" sz="1600" b="1" dirty="0">
              <a:solidFill>
                <a:srgbClr val="FF0000"/>
              </a:solidFill>
              <a:latin typeface="Arial" charset="0"/>
            </a:endParaRPr>
          </a:p>
        </p:txBody>
      </p:sp>
    </p:spTree>
    <p:extLst>
      <p:ext uri="{BB962C8B-B14F-4D97-AF65-F5344CB8AC3E}">
        <p14:creationId xmlns:p14="http://schemas.microsoft.com/office/powerpoint/2010/main" val="3275027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smtClean="0"/>
              <a:t>WLCG – a 10 year program of development and implementation</a:t>
            </a:r>
          </a:p>
          <a:p>
            <a:r>
              <a:rPr lang="en-GB" dirty="0" smtClean="0"/>
              <a:t>Today the WLCG grid has delivered on its promise and LHC is producing unprecedented physics output</a:t>
            </a:r>
          </a:p>
          <a:p>
            <a:r>
              <a:rPr lang="en-GB" dirty="0" smtClean="0"/>
              <a:t>BUT: challenges remain!</a:t>
            </a:r>
          </a:p>
          <a:p>
            <a:pPr lvl="1"/>
            <a:r>
              <a:rPr lang="en-GB" dirty="0" smtClean="0"/>
              <a:t>We have a &gt;20 year program for the LHC and experiments</a:t>
            </a:r>
          </a:p>
          <a:p>
            <a:pPr lvl="1"/>
            <a:r>
              <a:rPr lang="en-GB" dirty="0" smtClean="0"/>
              <a:t>Technology evolves: grids, clouds, CDN’s </a:t>
            </a:r>
            <a:r>
              <a:rPr lang="en-GB" dirty="0" err="1" smtClean="0"/>
              <a:t>etc</a:t>
            </a:r>
            <a:endParaRPr lang="en-GB" dirty="0" smtClean="0"/>
          </a:p>
          <a:p>
            <a:pPr lvl="1"/>
            <a:r>
              <a:rPr lang="en-GB" dirty="0" smtClean="0"/>
              <a:t>Physics hunger for resources continues to increase!</a:t>
            </a:r>
            <a:endParaRPr lang="en-GB" dirty="0"/>
          </a:p>
        </p:txBody>
      </p:sp>
      <p:sp>
        <p:nvSpPr>
          <p:cNvPr id="3" name="Title 2"/>
          <p:cNvSpPr>
            <a:spLocks noGrp="1"/>
          </p:cNvSpPr>
          <p:nvPr>
            <p:ph type="title"/>
          </p:nvPr>
        </p:nvSpPr>
        <p:spPr/>
        <p:txBody>
          <a:bodyPr/>
          <a:lstStyle/>
          <a:p>
            <a:r>
              <a:rPr lang="en-GB" dirty="0" smtClean="0"/>
              <a:t>Growth and evolution</a:t>
            </a:r>
            <a:endParaRPr lang="en-GB"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FA168C2-9F18-4032-8801-50E4CEA0EAFB}"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3299535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2813" y="8583"/>
            <a:ext cx="8824479" cy="762000"/>
          </a:xfrm>
        </p:spPr>
        <p:txBody>
          <a:bodyPr>
            <a:normAutofit/>
          </a:bodyPr>
          <a:lstStyle/>
          <a:p>
            <a:r>
              <a:rPr lang="en-GB" dirty="0" smtClean="0">
                <a:solidFill>
                  <a:srgbClr val="FFFFFF"/>
                </a:solidFill>
              </a:rPr>
              <a:t>Evolution of capacity: CERN &amp; WLCG</a:t>
            </a:r>
            <a:endParaRPr lang="en-GB" dirty="0">
              <a:solidFill>
                <a:srgbClr val="FFFFFF"/>
              </a:solidFill>
            </a:endParaRPr>
          </a:p>
        </p:txBody>
      </p:sp>
      <p:sp>
        <p:nvSpPr>
          <p:cNvPr id="3" name="Footer Placeholder 2"/>
          <p:cNvSpPr>
            <a:spLocks noGrp="1"/>
          </p:cNvSpPr>
          <p:nvPr>
            <p:ph type="ftr" sz="quarter" idx="4294967295"/>
          </p:nvPr>
        </p:nvSpPr>
        <p:spPr>
          <a:xfrm>
            <a:off x="6248400" y="6356350"/>
            <a:ext cx="2895600" cy="365125"/>
          </a:xfrm>
        </p:spPr>
        <p:txBody>
          <a:bodyPr/>
          <a:lstStyle/>
          <a:p>
            <a:r>
              <a:rPr lang="en-US" smtClean="0"/>
              <a:t>Ian.Bird@cern.ch / August 2012</a:t>
            </a:r>
            <a:endParaRPr lang="en-US" dirty="0"/>
          </a:p>
        </p:txBody>
      </p:sp>
      <p:sp>
        <p:nvSpPr>
          <p:cNvPr id="4" name="Slide Number Placeholder 3"/>
          <p:cNvSpPr>
            <a:spLocks noGrp="1"/>
          </p:cNvSpPr>
          <p:nvPr>
            <p:ph type="sldNum" sz="quarter" idx="4294967295"/>
          </p:nvPr>
        </p:nvSpPr>
        <p:spPr>
          <a:xfrm>
            <a:off x="7010400" y="6356350"/>
            <a:ext cx="2133600" cy="365125"/>
          </a:xfrm>
        </p:spPr>
        <p:txBody>
          <a:bodyPr/>
          <a:lstStyle/>
          <a:p>
            <a:fld id="{8FA168C2-9F18-4032-8801-50E4CEA0EAFB}" type="slidenum">
              <a:rPr lang="en-US" smtClean="0"/>
              <a:pPr/>
              <a:t>15</a:t>
            </a:fld>
            <a:endParaRPr lang="en-US" dirty="0"/>
          </a:p>
        </p:txBody>
      </p:sp>
      <p:pic>
        <p:nvPicPr>
          <p:cNvPr id="9" name="Picture 8"/>
          <p:cNvPicPr>
            <a:picLocks noChangeAspect="1"/>
          </p:cNvPicPr>
          <p:nvPr/>
        </p:nvPicPr>
        <p:blipFill>
          <a:blip r:embed="rId2"/>
          <a:stretch>
            <a:fillRect/>
          </a:stretch>
        </p:blipFill>
        <p:spPr>
          <a:xfrm>
            <a:off x="6685" y="3593808"/>
            <a:ext cx="4565315" cy="2663100"/>
          </a:xfrm>
          <a:prstGeom prst="rect">
            <a:avLst/>
          </a:prstGeom>
        </p:spPr>
      </p:pic>
      <p:pic>
        <p:nvPicPr>
          <p:cNvPr id="11" name="Picture 10"/>
          <p:cNvPicPr>
            <a:picLocks noChangeAspect="1"/>
          </p:cNvPicPr>
          <p:nvPr/>
        </p:nvPicPr>
        <p:blipFill>
          <a:blip r:embed="rId3"/>
          <a:stretch>
            <a:fillRect/>
          </a:stretch>
        </p:blipFill>
        <p:spPr>
          <a:xfrm>
            <a:off x="4572000" y="3597500"/>
            <a:ext cx="4572000" cy="2672107"/>
          </a:xfrm>
          <a:prstGeom prst="rect">
            <a:avLst/>
          </a:prstGeom>
        </p:spPr>
      </p:pic>
      <p:pic>
        <p:nvPicPr>
          <p:cNvPr id="13" name="Picture 12"/>
          <p:cNvPicPr>
            <a:picLocks noChangeAspect="1"/>
          </p:cNvPicPr>
          <p:nvPr/>
        </p:nvPicPr>
        <p:blipFill>
          <a:blip r:embed="rId4"/>
          <a:stretch>
            <a:fillRect/>
          </a:stretch>
        </p:blipFill>
        <p:spPr>
          <a:xfrm>
            <a:off x="13208" y="764704"/>
            <a:ext cx="4749800" cy="2743200"/>
          </a:xfrm>
          <a:prstGeom prst="rect">
            <a:avLst/>
          </a:prstGeom>
        </p:spPr>
      </p:pic>
      <p:sp>
        <p:nvSpPr>
          <p:cNvPr id="2" name="TextBox 1"/>
          <p:cNvSpPr txBox="1"/>
          <p:nvPr/>
        </p:nvSpPr>
        <p:spPr>
          <a:xfrm>
            <a:off x="5277937" y="1165990"/>
            <a:ext cx="3518912" cy="1477328"/>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defTabSz="457200" fontAlgn="auto">
              <a:spcBef>
                <a:spcPts val="0"/>
              </a:spcBef>
              <a:spcAft>
                <a:spcPts val="0"/>
              </a:spcAft>
            </a:pPr>
            <a:r>
              <a:rPr lang="en-GB" dirty="0" smtClean="0">
                <a:solidFill>
                  <a:srgbClr val="000000"/>
                </a:solidFill>
              </a:rPr>
              <a:t>Modest growth until 2014</a:t>
            </a:r>
          </a:p>
          <a:p>
            <a:pPr defTabSz="457200" fontAlgn="auto">
              <a:spcBef>
                <a:spcPts val="0"/>
              </a:spcBef>
              <a:spcAft>
                <a:spcPts val="0"/>
              </a:spcAft>
            </a:pPr>
            <a:endParaRPr lang="en-GB" dirty="0">
              <a:solidFill>
                <a:srgbClr val="000000"/>
              </a:solidFill>
            </a:endParaRPr>
          </a:p>
          <a:p>
            <a:pPr defTabSz="457200" fontAlgn="auto">
              <a:spcBef>
                <a:spcPts val="0"/>
              </a:spcBef>
              <a:spcAft>
                <a:spcPts val="0"/>
              </a:spcAft>
            </a:pPr>
            <a:r>
              <a:rPr lang="en-GB" dirty="0" smtClean="0">
                <a:solidFill>
                  <a:srgbClr val="000000"/>
                </a:solidFill>
              </a:rPr>
              <a:t>Anticipate x5 requirement &gt;2015</a:t>
            </a:r>
          </a:p>
          <a:p>
            <a:pPr defTabSz="457200" fontAlgn="auto">
              <a:spcBef>
                <a:spcPts val="0"/>
              </a:spcBef>
              <a:spcAft>
                <a:spcPts val="0"/>
              </a:spcAft>
            </a:pPr>
            <a:endParaRPr lang="en-GB" dirty="0">
              <a:solidFill>
                <a:srgbClr val="000000"/>
              </a:solidFill>
            </a:endParaRPr>
          </a:p>
          <a:p>
            <a:pPr defTabSz="457200" fontAlgn="auto">
              <a:spcBef>
                <a:spcPts val="0"/>
              </a:spcBef>
              <a:spcAft>
                <a:spcPts val="0"/>
              </a:spcAft>
            </a:pPr>
            <a:r>
              <a:rPr lang="en-GB" dirty="0" smtClean="0">
                <a:solidFill>
                  <a:srgbClr val="000000"/>
                </a:solidFill>
              </a:rPr>
              <a:t>Anticipate x10-100 after 2018</a:t>
            </a:r>
            <a:endParaRPr lang="en-GB" dirty="0">
              <a:solidFill>
                <a:srgbClr val="000000"/>
              </a:solidFill>
            </a:endParaRPr>
          </a:p>
        </p:txBody>
      </p:sp>
      <p:sp>
        <p:nvSpPr>
          <p:cNvPr id="18" name="TextBox 17"/>
          <p:cNvSpPr txBox="1"/>
          <p:nvPr/>
        </p:nvSpPr>
        <p:spPr>
          <a:xfrm>
            <a:off x="2057400" y="6211669"/>
            <a:ext cx="2286000" cy="646331"/>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fontAlgn="auto">
              <a:spcBef>
                <a:spcPts val="0"/>
              </a:spcBef>
              <a:spcAft>
                <a:spcPts val="0"/>
              </a:spcAft>
              <a:defRPr/>
            </a:pPr>
            <a:r>
              <a:rPr lang="en-GB" kern="0" dirty="0" smtClean="0">
                <a:solidFill>
                  <a:sysClr val="windowText" lastClr="000000"/>
                </a:solidFill>
                <a:latin typeface="Calibri"/>
                <a:cs typeface="+mn-cs"/>
              </a:rPr>
              <a:t>What we thought was needed at LHC start</a:t>
            </a:r>
            <a:endParaRPr lang="en-GB" kern="0" dirty="0">
              <a:solidFill>
                <a:sysClr val="windowText" lastClr="000000"/>
              </a:solidFill>
              <a:latin typeface="Calibri"/>
              <a:cs typeface="+mn-cs"/>
            </a:endParaRPr>
          </a:p>
        </p:txBody>
      </p:sp>
      <p:cxnSp>
        <p:nvCxnSpPr>
          <p:cNvPr id="19" name="Straight Arrow Connector 18"/>
          <p:cNvCxnSpPr/>
          <p:nvPr/>
        </p:nvCxnSpPr>
        <p:spPr>
          <a:xfrm flipH="1" flipV="1">
            <a:off x="990600" y="5562600"/>
            <a:ext cx="2209800" cy="60960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20" name="Straight Arrow Connector 19"/>
          <p:cNvCxnSpPr>
            <a:stCxn id="18" idx="0"/>
          </p:cNvCxnSpPr>
          <p:nvPr/>
        </p:nvCxnSpPr>
        <p:spPr>
          <a:xfrm flipV="1">
            <a:off x="3200400" y="5562600"/>
            <a:ext cx="2057400" cy="649069"/>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21" name="TextBox 20"/>
          <p:cNvSpPr txBox="1"/>
          <p:nvPr/>
        </p:nvSpPr>
        <p:spPr>
          <a:xfrm>
            <a:off x="4876800" y="6220276"/>
            <a:ext cx="2286000" cy="64633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fontAlgn="auto">
              <a:spcBef>
                <a:spcPts val="0"/>
              </a:spcBef>
              <a:spcAft>
                <a:spcPts val="0"/>
              </a:spcAft>
              <a:defRPr/>
            </a:pPr>
            <a:r>
              <a:rPr lang="en-GB" kern="0" dirty="0" smtClean="0">
                <a:solidFill>
                  <a:sysClr val="windowText" lastClr="000000"/>
                </a:solidFill>
                <a:latin typeface="Calibri"/>
                <a:cs typeface="+mn-cs"/>
              </a:rPr>
              <a:t>What we actually used at LHC start!</a:t>
            </a:r>
            <a:endParaRPr lang="en-GB" kern="0" dirty="0">
              <a:solidFill>
                <a:sysClr val="windowText" lastClr="000000"/>
              </a:solidFill>
              <a:latin typeface="Calibri"/>
              <a:cs typeface="+mn-cs"/>
            </a:endParaRPr>
          </a:p>
        </p:txBody>
      </p:sp>
      <p:cxnSp>
        <p:nvCxnSpPr>
          <p:cNvPr id="22" name="Straight Arrow Connector 21"/>
          <p:cNvCxnSpPr/>
          <p:nvPr/>
        </p:nvCxnSpPr>
        <p:spPr>
          <a:xfrm flipH="1" flipV="1">
            <a:off x="2286000" y="4724400"/>
            <a:ext cx="3733800" cy="1456408"/>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23" name="Straight Arrow Connector 22"/>
          <p:cNvCxnSpPr>
            <a:stCxn id="21" idx="0"/>
          </p:cNvCxnSpPr>
          <p:nvPr/>
        </p:nvCxnSpPr>
        <p:spPr>
          <a:xfrm flipV="1">
            <a:off x="6019800" y="4876800"/>
            <a:ext cx="685800" cy="1343476"/>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27620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srcRect/>
          <a:stretch>
            <a:fillRect/>
          </a:stretch>
        </p:blipFill>
        <p:spPr bwMode="auto">
          <a:xfrm>
            <a:off x="3175" y="923925"/>
            <a:ext cx="7488238" cy="5616575"/>
          </a:xfrm>
          <a:prstGeom prst="rect">
            <a:avLst/>
          </a:prstGeom>
          <a:noFill/>
          <a:ln w="9525">
            <a:noFill/>
            <a:miter lim="800000"/>
            <a:headEnd/>
            <a:tailEnd/>
          </a:ln>
        </p:spPr>
      </p:pic>
      <p:sp>
        <p:nvSpPr>
          <p:cNvPr id="57346" name="Text Box 3"/>
          <p:cNvSpPr txBox="1">
            <a:spLocks noChangeArrowheads="1"/>
          </p:cNvSpPr>
          <p:nvPr/>
        </p:nvSpPr>
        <p:spPr bwMode="auto">
          <a:xfrm>
            <a:off x="107950" y="1276350"/>
            <a:ext cx="9144000" cy="457200"/>
          </a:xfrm>
          <a:prstGeom prst="rect">
            <a:avLst/>
          </a:prstGeom>
          <a:noFill/>
          <a:ln w="9525">
            <a:noFill/>
            <a:miter lim="800000"/>
            <a:headEnd/>
            <a:tailEnd/>
          </a:ln>
        </p:spPr>
        <p:txBody>
          <a:bodyPr>
            <a:spAutoFit/>
          </a:bodyPr>
          <a:lstStyle/>
          <a:p>
            <a:pPr algn="ctr" eaLnBrk="0" hangingPunct="0"/>
            <a:r>
              <a:rPr lang="en-US" sz="2400">
                <a:solidFill>
                  <a:srgbClr val="EAEB04"/>
                </a:solidFill>
                <a:latin typeface="Calibri" pitchFamily="34" charset="0"/>
                <a:cs typeface="+mn-cs"/>
              </a:rPr>
              <a:t> </a:t>
            </a:r>
          </a:p>
        </p:txBody>
      </p:sp>
      <p:sp>
        <p:nvSpPr>
          <p:cNvPr id="57347" name="Text Box 4"/>
          <p:cNvSpPr txBox="1">
            <a:spLocks noChangeArrowheads="1"/>
          </p:cNvSpPr>
          <p:nvPr/>
        </p:nvSpPr>
        <p:spPr bwMode="auto">
          <a:xfrm>
            <a:off x="879475" y="2028825"/>
            <a:ext cx="184150" cy="519113"/>
          </a:xfrm>
          <a:prstGeom prst="rect">
            <a:avLst/>
          </a:prstGeom>
          <a:noFill/>
          <a:ln w="9525">
            <a:noFill/>
            <a:miter lim="800000"/>
            <a:headEnd/>
            <a:tailEnd/>
          </a:ln>
        </p:spPr>
        <p:txBody>
          <a:bodyPr wrap="none">
            <a:spAutoFit/>
          </a:bodyPr>
          <a:lstStyle/>
          <a:p>
            <a:pPr eaLnBrk="0" hangingPunct="0"/>
            <a:endParaRPr lang="nl-NL" sz="2800">
              <a:solidFill>
                <a:srgbClr val="000000"/>
              </a:solidFill>
              <a:latin typeface="Calibri" pitchFamily="34" charset="0"/>
              <a:cs typeface="+mn-cs"/>
            </a:endParaRPr>
          </a:p>
        </p:txBody>
      </p:sp>
      <p:sp>
        <p:nvSpPr>
          <p:cNvPr id="57348" name="Text Box 5"/>
          <p:cNvSpPr txBox="1">
            <a:spLocks noChangeArrowheads="1"/>
          </p:cNvSpPr>
          <p:nvPr/>
        </p:nvSpPr>
        <p:spPr bwMode="auto">
          <a:xfrm>
            <a:off x="2978150" y="165100"/>
            <a:ext cx="5856288" cy="579438"/>
          </a:xfrm>
          <a:prstGeom prst="rect">
            <a:avLst/>
          </a:prstGeom>
          <a:noFill/>
          <a:ln w="9525">
            <a:noFill/>
            <a:miter lim="800000"/>
            <a:headEnd/>
            <a:tailEnd/>
          </a:ln>
        </p:spPr>
        <p:txBody>
          <a:bodyPr wrap="none">
            <a:spAutoFit/>
          </a:bodyPr>
          <a:lstStyle/>
          <a:p>
            <a:r>
              <a:rPr lang="en-GB" sz="3200">
                <a:solidFill>
                  <a:srgbClr val="FFFFCC"/>
                </a:solidFill>
                <a:latin typeface="Lucida Sans Unicode" pitchFamily="34" charset="0"/>
                <a:cs typeface="+mn-cs"/>
              </a:rPr>
              <a:t>Accelerator and Experiments</a:t>
            </a:r>
          </a:p>
        </p:txBody>
      </p:sp>
      <p:sp>
        <p:nvSpPr>
          <p:cNvPr id="57349" name="Text Box 6"/>
          <p:cNvSpPr txBox="1">
            <a:spLocks noChangeArrowheads="1"/>
          </p:cNvSpPr>
          <p:nvPr/>
        </p:nvSpPr>
        <p:spPr bwMode="auto">
          <a:xfrm>
            <a:off x="7491413" y="1019175"/>
            <a:ext cx="1716087" cy="2078038"/>
          </a:xfrm>
          <a:prstGeom prst="rect">
            <a:avLst/>
          </a:prstGeom>
          <a:noFill/>
          <a:ln w="9525">
            <a:noFill/>
            <a:miter lim="800000"/>
            <a:headEnd/>
            <a:tailEnd/>
          </a:ln>
        </p:spPr>
        <p:txBody>
          <a:bodyPr wrap="none">
            <a:spAutoFit/>
          </a:bodyPr>
          <a:lstStyle/>
          <a:p>
            <a:r>
              <a:rPr lang="en-GB" sz="1600">
                <a:solidFill>
                  <a:srgbClr val="FFFFCC"/>
                </a:solidFill>
                <a:latin typeface="Lucida Sans Unicode" pitchFamily="34" charset="0"/>
                <a:cs typeface="+mn-cs"/>
              </a:rPr>
              <a:t>Underground</a:t>
            </a:r>
          </a:p>
          <a:p>
            <a:r>
              <a:rPr lang="en-GB" sz="1600">
                <a:solidFill>
                  <a:srgbClr val="FFFFCC"/>
                </a:solidFill>
                <a:latin typeface="Lucida Sans Unicode" pitchFamily="34" charset="0"/>
                <a:cs typeface="+mn-cs"/>
              </a:rPr>
              <a:t>circular tunnel</a:t>
            </a:r>
          </a:p>
          <a:p>
            <a:r>
              <a:rPr lang="en-GB" sz="1600">
                <a:solidFill>
                  <a:srgbClr val="FFFFCC"/>
                </a:solidFill>
                <a:latin typeface="Lucida Sans Unicode" pitchFamily="34" charset="0"/>
                <a:cs typeface="+mn-cs"/>
              </a:rPr>
              <a:t>27 km circum-</a:t>
            </a:r>
          </a:p>
          <a:p>
            <a:r>
              <a:rPr lang="en-GB" sz="1600">
                <a:solidFill>
                  <a:srgbClr val="FFFFCC"/>
                </a:solidFill>
                <a:latin typeface="Lucida Sans Unicode" pitchFamily="34" charset="0"/>
                <a:cs typeface="+mn-cs"/>
              </a:rPr>
              <a:t>ference; 100 m</a:t>
            </a:r>
          </a:p>
          <a:p>
            <a:r>
              <a:rPr lang="en-GB" sz="1600">
                <a:solidFill>
                  <a:srgbClr val="FFFFCC"/>
                </a:solidFill>
                <a:latin typeface="Lucida Sans Unicode" pitchFamily="34" charset="0"/>
                <a:cs typeface="+mn-cs"/>
              </a:rPr>
              <a:t>underground</a:t>
            </a:r>
          </a:p>
          <a:p>
            <a:endParaRPr lang="en-GB" sz="1600">
              <a:solidFill>
                <a:srgbClr val="FFFFCC"/>
              </a:solidFill>
              <a:latin typeface="Lucida Sans Unicode" pitchFamily="34" charset="0"/>
              <a:cs typeface="+mn-cs"/>
            </a:endParaRPr>
          </a:p>
          <a:p>
            <a:r>
              <a:rPr lang="en-GB" sz="1600">
                <a:solidFill>
                  <a:srgbClr val="FFFFCC"/>
                </a:solidFill>
                <a:latin typeface="Lucida Sans Unicode" pitchFamily="34" charset="0"/>
                <a:cs typeface="+mn-cs"/>
              </a:rPr>
              <a:t>4 caverns for</a:t>
            </a:r>
          </a:p>
          <a:p>
            <a:r>
              <a:rPr lang="en-GB" sz="1600">
                <a:solidFill>
                  <a:srgbClr val="FFFFCC"/>
                </a:solidFill>
                <a:latin typeface="Lucida Sans Unicode" pitchFamily="34" charset="0"/>
                <a:cs typeface="+mn-cs"/>
              </a:rPr>
              <a:t>experiments (</a:t>
            </a:r>
            <a:r>
              <a:rPr lang="en-GB">
                <a:solidFill>
                  <a:srgbClr val="FF0000"/>
                </a:solidFill>
                <a:latin typeface="Lucida Sans Unicode" pitchFamily="34" charset="0"/>
                <a:cs typeface="+mn-cs"/>
                <a:sym typeface="Symbol" pitchFamily="18" charset="2"/>
              </a:rPr>
              <a:t></a:t>
            </a:r>
            <a:r>
              <a:rPr lang="en-GB" sz="1600">
                <a:solidFill>
                  <a:srgbClr val="FFFFCC"/>
                </a:solidFill>
                <a:latin typeface="Lucida Sans Unicode" pitchFamily="34" charset="0"/>
                <a:cs typeface="+mn-cs"/>
                <a:sym typeface="Symbol" pitchFamily="18" charset="2"/>
              </a:rPr>
              <a:t>)</a:t>
            </a:r>
            <a:endParaRPr lang="en-GB">
              <a:solidFill>
                <a:srgbClr val="FFFFCC"/>
              </a:solidFill>
              <a:latin typeface="Lucida Sans Unicode" pitchFamily="34" charset="0"/>
              <a:cs typeface="+mn-cs"/>
              <a:sym typeface="Symbol" pitchFamily="18" charset="2"/>
            </a:endParaRPr>
          </a:p>
        </p:txBody>
      </p:sp>
      <p:sp>
        <p:nvSpPr>
          <p:cNvPr id="57350" name="Text Box 7"/>
          <p:cNvSpPr txBox="1">
            <a:spLocks noChangeArrowheads="1"/>
          </p:cNvSpPr>
          <p:nvPr/>
        </p:nvSpPr>
        <p:spPr bwMode="auto">
          <a:xfrm>
            <a:off x="2921000" y="2430463"/>
            <a:ext cx="288925" cy="366712"/>
          </a:xfrm>
          <a:prstGeom prst="rect">
            <a:avLst/>
          </a:prstGeom>
          <a:noFill/>
          <a:ln w="9525">
            <a:noFill/>
            <a:miter lim="800000"/>
            <a:headEnd/>
            <a:tailEnd/>
          </a:ln>
        </p:spPr>
        <p:txBody>
          <a:bodyPr wrap="none">
            <a:spAutoFit/>
          </a:bodyPr>
          <a:lstStyle/>
          <a:p>
            <a:r>
              <a:rPr lang="en-GB">
                <a:solidFill>
                  <a:srgbClr val="FF0000"/>
                </a:solidFill>
                <a:latin typeface="Lucida Sans Unicode" pitchFamily="34" charset="0"/>
                <a:cs typeface="+mn-cs"/>
                <a:sym typeface="Symbol" pitchFamily="18" charset="2"/>
              </a:rPr>
              <a:t></a:t>
            </a:r>
          </a:p>
        </p:txBody>
      </p:sp>
      <p:sp>
        <p:nvSpPr>
          <p:cNvPr id="57351" name="Text Box 8"/>
          <p:cNvSpPr txBox="1">
            <a:spLocks noChangeArrowheads="1"/>
          </p:cNvSpPr>
          <p:nvPr/>
        </p:nvSpPr>
        <p:spPr bwMode="auto">
          <a:xfrm>
            <a:off x="4418013" y="5059363"/>
            <a:ext cx="288925" cy="366712"/>
          </a:xfrm>
          <a:prstGeom prst="rect">
            <a:avLst/>
          </a:prstGeom>
          <a:noFill/>
          <a:ln w="9525">
            <a:noFill/>
            <a:miter lim="800000"/>
            <a:headEnd/>
            <a:tailEnd/>
          </a:ln>
        </p:spPr>
        <p:txBody>
          <a:bodyPr wrap="none">
            <a:spAutoFit/>
          </a:bodyPr>
          <a:lstStyle/>
          <a:p>
            <a:r>
              <a:rPr lang="en-GB">
                <a:solidFill>
                  <a:srgbClr val="FF0000"/>
                </a:solidFill>
                <a:latin typeface="Lucida Sans Unicode" pitchFamily="34" charset="0"/>
                <a:cs typeface="+mn-cs"/>
                <a:sym typeface="Symbol" pitchFamily="18" charset="2"/>
              </a:rPr>
              <a:t></a:t>
            </a:r>
          </a:p>
        </p:txBody>
      </p:sp>
      <p:sp>
        <p:nvSpPr>
          <p:cNvPr id="57352" name="Text Box 9"/>
          <p:cNvSpPr txBox="1">
            <a:spLocks noChangeArrowheads="1"/>
          </p:cNvSpPr>
          <p:nvPr/>
        </p:nvSpPr>
        <p:spPr bwMode="auto">
          <a:xfrm>
            <a:off x="1960563" y="4991100"/>
            <a:ext cx="288925" cy="366713"/>
          </a:xfrm>
          <a:prstGeom prst="rect">
            <a:avLst/>
          </a:prstGeom>
          <a:noFill/>
          <a:ln w="9525">
            <a:noFill/>
            <a:miter lim="800000"/>
            <a:headEnd/>
            <a:tailEnd/>
          </a:ln>
        </p:spPr>
        <p:txBody>
          <a:bodyPr wrap="none">
            <a:spAutoFit/>
          </a:bodyPr>
          <a:lstStyle/>
          <a:p>
            <a:r>
              <a:rPr lang="en-GB">
                <a:solidFill>
                  <a:srgbClr val="FF0000"/>
                </a:solidFill>
                <a:latin typeface="Lucida Sans Unicode" pitchFamily="34" charset="0"/>
                <a:cs typeface="+mn-cs"/>
                <a:sym typeface="Symbol" pitchFamily="18" charset="2"/>
              </a:rPr>
              <a:t></a:t>
            </a:r>
          </a:p>
        </p:txBody>
      </p:sp>
      <p:sp>
        <p:nvSpPr>
          <p:cNvPr id="57353" name="Text Box 10"/>
          <p:cNvSpPr txBox="1">
            <a:spLocks noChangeArrowheads="1"/>
          </p:cNvSpPr>
          <p:nvPr/>
        </p:nvSpPr>
        <p:spPr bwMode="auto">
          <a:xfrm>
            <a:off x="6324600" y="3976688"/>
            <a:ext cx="288925" cy="366712"/>
          </a:xfrm>
          <a:prstGeom prst="rect">
            <a:avLst/>
          </a:prstGeom>
          <a:noFill/>
          <a:ln w="9525">
            <a:noFill/>
            <a:miter lim="800000"/>
            <a:headEnd/>
            <a:tailEnd/>
          </a:ln>
        </p:spPr>
        <p:txBody>
          <a:bodyPr wrap="none">
            <a:spAutoFit/>
          </a:bodyPr>
          <a:lstStyle/>
          <a:p>
            <a:r>
              <a:rPr lang="en-GB">
                <a:solidFill>
                  <a:srgbClr val="FF0000"/>
                </a:solidFill>
                <a:latin typeface="Lucida Sans Unicode" pitchFamily="34" charset="0"/>
                <a:cs typeface="+mn-cs"/>
                <a:sym typeface="Symbol" pitchFamily="18" charset="2"/>
              </a:rPr>
              <a:t></a:t>
            </a:r>
          </a:p>
        </p:txBody>
      </p:sp>
      <p:sp>
        <p:nvSpPr>
          <p:cNvPr id="11" name="TextBox 10"/>
          <p:cNvSpPr txBox="1">
            <a:spLocks noChangeArrowheads="1"/>
          </p:cNvSpPr>
          <p:nvPr/>
        </p:nvSpPr>
        <p:spPr bwMode="auto">
          <a:xfrm>
            <a:off x="782638" y="3886200"/>
            <a:ext cx="284162" cy="369888"/>
          </a:xfrm>
          <a:prstGeom prst="rect">
            <a:avLst/>
          </a:prstGeom>
          <a:noFill/>
          <a:ln w="9525">
            <a:noFill/>
            <a:miter lim="800000"/>
            <a:headEnd/>
            <a:tailEnd/>
          </a:ln>
        </p:spPr>
        <p:txBody>
          <a:bodyPr wrap="none">
            <a:spAutoFit/>
          </a:bodyPr>
          <a:lstStyle/>
          <a:p>
            <a:r>
              <a:rPr lang="en-US">
                <a:solidFill>
                  <a:srgbClr val="FF0000"/>
                </a:solidFill>
                <a:latin typeface="Calibri" pitchFamily="34" charset="0"/>
                <a:cs typeface="+mn-cs"/>
              </a:rPr>
              <a:t>x</a:t>
            </a:r>
          </a:p>
        </p:txBody>
      </p:sp>
      <p:sp>
        <p:nvSpPr>
          <p:cNvPr id="12" name="TextBox 11"/>
          <p:cNvSpPr txBox="1">
            <a:spLocks noChangeArrowheads="1"/>
          </p:cNvSpPr>
          <p:nvPr/>
        </p:nvSpPr>
        <p:spPr bwMode="auto">
          <a:xfrm>
            <a:off x="5888038" y="2819400"/>
            <a:ext cx="284162" cy="369888"/>
          </a:xfrm>
          <a:prstGeom prst="rect">
            <a:avLst/>
          </a:prstGeom>
          <a:noFill/>
          <a:ln w="9525">
            <a:noFill/>
            <a:miter lim="800000"/>
            <a:headEnd/>
            <a:tailEnd/>
          </a:ln>
        </p:spPr>
        <p:txBody>
          <a:bodyPr wrap="none">
            <a:spAutoFit/>
          </a:bodyPr>
          <a:lstStyle/>
          <a:p>
            <a:r>
              <a:rPr lang="en-US">
                <a:solidFill>
                  <a:srgbClr val="FF0000"/>
                </a:solidFill>
                <a:latin typeface="Calibri" pitchFamily="34" charset="0"/>
                <a:cs typeface="+mn-cs"/>
              </a:rPr>
              <a:t>x</a:t>
            </a:r>
          </a:p>
        </p:txBody>
      </p:sp>
      <p:sp>
        <p:nvSpPr>
          <p:cNvPr id="13" name="TextBox 12"/>
          <p:cNvSpPr txBox="1">
            <a:spLocks noChangeArrowheads="1"/>
          </p:cNvSpPr>
          <p:nvPr/>
        </p:nvSpPr>
        <p:spPr bwMode="auto">
          <a:xfrm>
            <a:off x="1544638" y="2819400"/>
            <a:ext cx="284162" cy="369888"/>
          </a:xfrm>
          <a:prstGeom prst="rect">
            <a:avLst/>
          </a:prstGeom>
          <a:noFill/>
          <a:ln w="9525">
            <a:noFill/>
            <a:miter lim="800000"/>
            <a:headEnd/>
            <a:tailEnd/>
          </a:ln>
        </p:spPr>
        <p:txBody>
          <a:bodyPr wrap="none">
            <a:spAutoFit/>
          </a:bodyPr>
          <a:lstStyle/>
          <a:p>
            <a:r>
              <a:rPr lang="en-US">
                <a:solidFill>
                  <a:srgbClr val="FF0000"/>
                </a:solidFill>
                <a:latin typeface="Calibri" pitchFamily="34" charset="0"/>
                <a:cs typeface="+mn-cs"/>
              </a:rPr>
              <a:t>x</a:t>
            </a:r>
          </a:p>
        </p:txBody>
      </p:sp>
      <p:sp>
        <p:nvSpPr>
          <p:cNvPr id="14" name="TextBox 13"/>
          <p:cNvSpPr txBox="1">
            <a:spLocks noChangeArrowheads="1"/>
          </p:cNvSpPr>
          <p:nvPr/>
        </p:nvSpPr>
        <p:spPr bwMode="auto">
          <a:xfrm>
            <a:off x="4440238" y="2362200"/>
            <a:ext cx="284162" cy="369888"/>
          </a:xfrm>
          <a:prstGeom prst="rect">
            <a:avLst/>
          </a:prstGeom>
          <a:noFill/>
          <a:ln w="9525">
            <a:noFill/>
            <a:miter lim="800000"/>
            <a:headEnd/>
            <a:tailEnd/>
          </a:ln>
        </p:spPr>
        <p:txBody>
          <a:bodyPr wrap="none">
            <a:spAutoFit/>
          </a:bodyPr>
          <a:lstStyle/>
          <a:p>
            <a:r>
              <a:rPr lang="en-US">
                <a:solidFill>
                  <a:srgbClr val="FF0000"/>
                </a:solidFill>
                <a:latin typeface="Calibri" pitchFamily="34" charset="0"/>
                <a:cs typeface="+mn-cs"/>
              </a:rPr>
              <a:t>x</a:t>
            </a:r>
          </a:p>
        </p:txBody>
      </p:sp>
      <p:sp>
        <p:nvSpPr>
          <p:cNvPr id="15" name="TextBox 14"/>
          <p:cNvSpPr txBox="1"/>
          <p:nvPr/>
        </p:nvSpPr>
        <p:spPr>
          <a:xfrm>
            <a:off x="1752600" y="2906713"/>
            <a:ext cx="420688" cy="369887"/>
          </a:xfrm>
          <a:prstGeom prst="rect">
            <a:avLst/>
          </a:prstGeom>
          <a:noFill/>
        </p:spPr>
        <p:txBody>
          <a:bodyPr wrap="none">
            <a:spAutoFit/>
          </a:bodyPr>
          <a:lstStyle/>
          <a:p>
            <a:pPr fontAlgn="auto">
              <a:spcBef>
                <a:spcPts val="0"/>
              </a:spcBef>
              <a:spcAft>
                <a:spcPts val="0"/>
              </a:spcAft>
              <a:defRPr/>
            </a:pPr>
            <a:r>
              <a:rPr lang="en-US" b="1" dirty="0">
                <a:solidFill>
                  <a:srgbClr val="FFC000"/>
                </a:solidFill>
                <a:effectLst>
                  <a:outerShdw blurRad="38100" dist="38100" dir="2700000" algn="tl">
                    <a:srgbClr val="000000">
                      <a:alpha val="43137"/>
                    </a:srgbClr>
                  </a:outerShdw>
                </a:effectLst>
                <a:latin typeface="Calibri"/>
                <a:cs typeface="+mn-cs"/>
              </a:rPr>
              <a:t>RF</a:t>
            </a:r>
          </a:p>
        </p:txBody>
      </p:sp>
      <p:sp>
        <p:nvSpPr>
          <p:cNvPr id="18" name="TextBox 17"/>
          <p:cNvSpPr txBox="1"/>
          <p:nvPr/>
        </p:nvSpPr>
        <p:spPr>
          <a:xfrm>
            <a:off x="4572000" y="2514600"/>
            <a:ext cx="460375" cy="369888"/>
          </a:xfrm>
          <a:prstGeom prst="rect">
            <a:avLst/>
          </a:prstGeom>
          <a:noFill/>
        </p:spPr>
        <p:txBody>
          <a:bodyPr wrap="none">
            <a:spAutoFit/>
          </a:bodyPr>
          <a:lstStyle/>
          <a:p>
            <a:pPr fontAlgn="auto">
              <a:spcBef>
                <a:spcPts val="0"/>
              </a:spcBef>
              <a:spcAft>
                <a:spcPts val="0"/>
              </a:spcAft>
              <a:defRPr/>
            </a:pPr>
            <a:r>
              <a:rPr lang="en-US" b="1" dirty="0">
                <a:solidFill>
                  <a:srgbClr val="FFC000"/>
                </a:solidFill>
                <a:effectLst>
                  <a:outerShdw blurRad="38100" dist="38100" dir="2700000" algn="tl">
                    <a:srgbClr val="000000">
                      <a:alpha val="43137"/>
                    </a:srgbClr>
                  </a:outerShdw>
                </a:effectLst>
                <a:latin typeface="Calibri"/>
                <a:cs typeface="+mn-cs"/>
              </a:rPr>
              <a:t>BD</a:t>
            </a:r>
          </a:p>
        </p:txBody>
      </p:sp>
      <p:sp>
        <p:nvSpPr>
          <p:cNvPr id="20" name="TextBox 19"/>
          <p:cNvSpPr txBox="1"/>
          <p:nvPr/>
        </p:nvSpPr>
        <p:spPr>
          <a:xfrm>
            <a:off x="4724400" y="5116513"/>
            <a:ext cx="766763" cy="369887"/>
          </a:xfrm>
          <a:prstGeom prst="rect">
            <a:avLst/>
          </a:prstGeom>
          <a:noFill/>
        </p:spPr>
        <p:txBody>
          <a:bodyPr wrap="none">
            <a:spAutoFit/>
          </a:bodyPr>
          <a:lstStyle/>
          <a:p>
            <a:pPr fontAlgn="auto">
              <a:spcBef>
                <a:spcPts val="0"/>
              </a:spcBef>
              <a:spcAft>
                <a:spcPts val="0"/>
              </a:spcAft>
              <a:defRPr/>
            </a:pPr>
            <a:r>
              <a:rPr lang="en-US" b="1" dirty="0">
                <a:solidFill>
                  <a:srgbClr val="FFFF00"/>
                </a:solidFill>
                <a:effectLst>
                  <a:outerShdw blurRad="38100" dist="38100" dir="2700000" algn="tl">
                    <a:srgbClr val="000000">
                      <a:alpha val="43137"/>
                    </a:srgbClr>
                  </a:outerShdw>
                </a:effectLst>
                <a:latin typeface="Calibri"/>
                <a:cs typeface="+mn-cs"/>
              </a:rPr>
              <a:t>ATLAS</a:t>
            </a:r>
          </a:p>
        </p:txBody>
      </p:sp>
      <p:sp>
        <p:nvSpPr>
          <p:cNvPr id="21" name="TextBox 20"/>
          <p:cNvSpPr txBox="1"/>
          <p:nvPr/>
        </p:nvSpPr>
        <p:spPr>
          <a:xfrm>
            <a:off x="3124200" y="2514600"/>
            <a:ext cx="617538" cy="369888"/>
          </a:xfrm>
          <a:prstGeom prst="rect">
            <a:avLst/>
          </a:prstGeom>
          <a:noFill/>
        </p:spPr>
        <p:txBody>
          <a:bodyPr wrap="none">
            <a:spAutoFit/>
          </a:bodyPr>
          <a:lstStyle/>
          <a:p>
            <a:pPr fontAlgn="auto">
              <a:spcBef>
                <a:spcPts val="0"/>
              </a:spcBef>
              <a:spcAft>
                <a:spcPts val="0"/>
              </a:spcAft>
              <a:defRPr/>
            </a:pPr>
            <a:r>
              <a:rPr lang="en-US" b="1" dirty="0">
                <a:solidFill>
                  <a:srgbClr val="FFFF00"/>
                </a:solidFill>
                <a:effectLst>
                  <a:outerShdw blurRad="38100" dist="38100" dir="2700000" algn="tl">
                    <a:srgbClr val="000000">
                      <a:alpha val="43137"/>
                    </a:srgbClr>
                  </a:outerShdw>
                </a:effectLst>
                <a:latin typeface="Calibri"/>
                <a:cs typeface="+mn-cs"/>
              </a:rPr>
              <a:t>CMS</a:t>
            </a:r>
          </a:p>
        </p:txBody>
      </p:sp>
      <p:sp>
        <p:nvSpPr>
          <p:cNvPr id="22" name="TextBox 21"/>
          <p:cNvSpPr txBox="1"/>
          <p:nvPr/>
        </p:nvSpPr>
        <p:spPr>
          <a:xfrm>
            <a:off x="6477000" y="4114800"/>
            <a:ext cx="673100" cy="369888"/>
          </a:xfrm>
          <a:prstGeom prst="rect">
            <a:avLst/>
          </a:prstGeom>
          <a:noFill/>
        </p:spPr>
        <p:txBody>
          <a:bodyPr wrap="none">
            <a:spAutoFit/>
          </a:bodyPr>
          <a:lstStyle/>
          <a:p>
            <a:pPr fontAlgn="auto">
              <a:spcBef>
                <a:spcPts val="0"/>
              </a:spcBef>
              <a:spcAft>
                <a:spcPts val="0"/>
              </a:spcAft>
              <a:defRPr/>
            </a:pPr>
            <a:r>
              <a:rPr lang="en-US" b="1" dirty="0" err="1">
                <a:solidFill>
                  <a:srgbClr val="FFFF00"/>
                </a:solidFill>
                <a:effectLst>
                  <a:outerShdw blurRad="38100" dist="38100" dir="2700000" algn="tl">
                    <a:srgbClr val="000000">
                      <a:alpha val="43137"/>
                    </a:srgbClr>
                  </a:outerShdw>
                </a:effectLst>
                <a:latin typeface="Calibri"/>
                <a:cs typeface="+mn-cs"/>
              </a:rPr>
              <a:t>LHCb</a:t>
            </a:r>
            <a:endParaRPr lang="en-US" b="1" dirty="0">
              <a:solidFill>
                <a:srgbClr val="FFFF00"/>
              </a:solidFill>
              <a:effectLst>
                <a:outerShdw blurRad="38100" dist="38100" dir="2700000" algn="tl">
                  <a:srgbClr val="000000">
                    <a:alpha val="43137"/>
                  </a:srgbClr>
                </a:outerShdw>
              </a:effectLst>
              <a:latin typeface="Calibri"/>
              <a:cs typeface="+mn-cs"/>
            </a:endParaRPr>
          </a:p>
        </p:txBody>
      </p:sp>
      <p:sp>
        <p:nvSpPr>
          <p:cNvPr id="23" name="TextBox 22"/>
          <p:cNvSpPr txBox="1"/>
          <p:nvPr/>
        </p:nvSpPr>
        <p:spPr>
          <a:xfrm>
            <a:off x="1371600" y="5105400"/>
            <a:ext cx="717550" cy="369888"/>
          </a:xfrm>
          <a:prstGeom prst="rect">
            <a:avLst/>
          </a:prstGeom>
          <a:noFill/>
        </p:spPr>
        <p:txBody>
          <a:bodyPr wrap="none">
            <a:spAutoFit/>
          </a:bodyPr>
          <a:lstStyle/>
          <a:p>
            <a:pPr fontAlgn="auto">
              <a:spcBef>
                <a:spcPts val="0"/>
              </a:spcBef>
              <a:spcAft>
                <a:spcPts val="0"/>
              </a:spcAft>
              <a:defRPr/>
            </a:pPr>
            <a:r>
              <a:rPr lang="en-US" b="1" dirty="0">
                <a:solidFill>
                  <a:srgbClr val="FFFF00"/>
                </a:solidFill>
                <a:effectLst>
                  <a:outerShdw blurRad="38100" dist="38100" dir="2700000" algn="tl">
                    <a:srgbClr val="000000">
                      <a:alpha val="43137"/>
                    </a:srgbClr>
                  </a:outerShdw>
                </a:effectLst>
                <a:latin typeface="Calibri"/>
                <a:cs typeface="+mn-cs"/>
              </a:rPr>
              <a:t>ALICE</a:t>
            </a:r>
          </a:p>
        </p:txBody>
      </p:sp>
      <p:sp>
        <p:nvSpPr>
          <p:cNvPr id="57366" name="Slide Number Placeholder 24"/>
          <p:cNvSpPr>
            <a:spLocks noGrp="1"/>
          </p:cNvSpPr>
          <p:nvPr>
            <p:ph type="sldNum" sz="quarter" idx="10"/>
          </p:nvPr>
        </p:nvSpPr>
        <p:spPr>
          <a:noFill/>
        </p:spPr>
        <p:txBody>
          <a:bodyPr/>
          <a:lstStyle/>
          <a:p>
            <a:pPr fontAlgn="base">
              <a:spcBef>
                <a:spcPct val="0"/>
              </a:spcBef>
              <a:spcAft>
                <a:spcPct val="0"/>
              </a:spcAft>
            </a:pPr>
            <a:fld id="{5BCA6E57-4261-48A1-8F1D-368BC0FDFBB2}" type="slidenum">
              <a:rPr lang="en-GB" smtClean="0">
                <a:solidFill>
                  <a:srgbClr val="000000"/>
                </a:solidFill>
              </a:rPr>
              <a:pPr fontAlgn="base">
                <a:spcBef>
                  <a:spcPct val="0"/>
                </a:spcBef>
                <a:spcAft>
                  <a:spcPct val="0"/>
                </a:spcAft>
              </a:pPr>
              <a:t>2</a:t>
            </a:fld>
            <a:endParaRPr lang="en-GB" smtClean="0">
              <a:solidFill>
                <a:srgbClr val="00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jdelijke aanduiding voor dianummer 3"/>
          <p:cNvSpPr>
            <a:spLocks noGrp="1"/>
          </p:cNvSpPr>
          <p:nvPr>
            <p:ph type="sldNum" sz="quarter" idx="12"/>
          </p:nvPr>
        </p:nvSpPr>
        <p:spPr/>
        <p:txBody>
          <a:bodyPr/>
          <a:lstStyle/>
          <a:p>
            <a:fld id="{8F5BCEC9-F665-48C2-83D5-0F845E7DE98C}" type="slidenum">
              <a:rPr lang="en-US">
                <a:solidFill>
                  <a:srgbClr val="FFFFFF"/>
                </a:solidFill>
              </a:rPr>
              <a:pPr/>
              <a:t>3</a:t>
            </a:fld>
            <a:endParaRPr lang="en-US">
              <a:solidFill>
                <a:srgbClr val="FFFFFF"/>
              </a:solidFill>
            </a:endParaRPr>
          </a:p>
        </p:txBody>
      </p:sp>
      <p:grpSp>
        <p:nvGrpSpPr>
          <p:cNvPr id="95234" name="Group 2"/>
          <p:cNvGrpSpPr>
            <a:grpSpLocks/>
          </p:cNvGrpSpPr>
          <p:nvPr/>
        </p:nvGrpSpPr>
        <p:grpSpPr bwMode="auto">
          <a:xfrm>
            <a:off x="755650" y="981075"/>
            <a:ext cx="6985000" cy="4652963"/>
            <a:chOff x="793" y="907"/>
            <a:chExt cx="4400" cy="2931"/>
          </a:xfrm>
        </p:grpSpPr>
        <p:grpSp>
          <p:nvGrpSpPr>
            <p:cNvPr id="95235" name="Group 3"/>
            <p:cNvGrpSpPr>
              <a:grpSpLocks/>
            </p:cNvGrpSpPr>
            <p:nvPr/>
          </p:nvGrpSpPr>
          <p:grpSpPr bwMode="auto">
            <a:xfrm>
              <a:off x="793" y="907"/>
              <a:ext cx="4400" cy="2631"/>
              <a:chOff x="793" y="799"/>
              <a:chExt cx="4400" cy="2631"/>
            </a:xfrm>
          </p:grpSpPr>
          <p:grpSp>
            <p:nvGrpSpPr>
              <p:cNvPr id="95236" name="Group 4"/>
              <p:cNvGrpSpPr>
                <a:grpSpLocks/>
              </p:cNvGrpSpPr>
              <p:nvPr/>
            </p:nvGrpSpPr>
            <p:grpSpPr bwMode="auto">
              <a:xfrm>
                <a:off x="793" y="799"/>
                <a:ext cx="409" cy="2631"/>
                <a:chOff x="793" y="799"/>
                <a:chExt cx="409" cy="2631"/>
              </a:xfrm>
            </p:grpSpPr>
            <p:sp>
              <p:nvSpPr>
                <p:cNvPr id="95237" name="Oval 5"/>
                <p:cNvSpPr>
                  <a:spLocks noChangeArrowheads="1"/>
                </p:cNvSpPr>
                <p:nvPr/>
              </p:nvSpPr>
              <p:spPr bwMode="auto">
                <a:xfrm>
                  <a:off x="793" y="799"/>
                  <a:ext cx="363" cy="263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b="1" smtClean="0">
                    <a:solidFill>
                      <a:srgbClr val="000099"/>
                    </a:solidFill>
                    <a:latin typeface="Lucida Sans Unicode" pitchFamily="34" charset="0"/>
                    <a:cs typeface="+mn-cs"/>
                  </a:endParaRPr>
                </a:p>
              </p:txBody>
            </p:sp>
            <p:sp>
              <p:nvSpPr>
                <p:cNvPr id="95238" name="Rectangle 6"/>
                <p:cNvSpPr>
                  <a:spLocks noChangeArrowheads="1"/>
                </p:cNvSpPr>
                <p:nvPr/>
              </p:nvSpPr>
              <p:spPr bwMode="auto">
                <a:xfrm>
                  <a:off x="975" y="799"/>
                  <a:ext cx="227" cy="2631"/>
                </a:xfrm>
                <a:prstGeom prst="rect">
                  <a:avLst/>
                </a:prstGeom>
                <a:solidFill>
                  <a:schemeClr val="bg2"/>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b="1" smtClean="0">
                    <a:solidFill>
                      <a:srgbClr val="000099"/>
                    </a:solidFill>
                    <a:latin typeface="Lucida Sans Unicode" pitchFamily="34" charset="0"/>
                    <a:cs typeface="+mn-cs"/>
                  </a:endParaRPr>
                </a:p>
              </p:txBody>
            </p:sp>
          </p:grpSp>
          <p:sp>
            <p:nvSpPr>
              <p:cNvPr id="95239" name="Oval 7"/>
              <p:cNvSpPr>
                <a:spLocks noChangeArrowheads="1"/>
              </p:cNvSpPr>
              <p:nvPr/>
            </p:nvSpPr>
            <p:spPr bwMode="auto">
              <a:xfrm>
                <a:off x="4830" y="799"/>
                <a:ext cx="363" cy="2631"/>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b="1" smtClean="0">
                  <a:solidFill>
                    <a:srgbClr val="000099"/>
                  </a:solidFill>
                  <a:latin typeface="Lucida Sans Unicode" pitchFamily="34" charset="0"/>
                  <a:cs typeface="+mn-cs"/>
                </a:endParaRPr>
              </a:p>
            </p:txBody>
          </p:sp>
          <p:sp>
            <p:nvSpPr>
              <p:cNvPr id="95240" name="Line 8"/>
              <p:cNvSpPr>
                <a:spLocks noChangeShapeType="1"/>
              </p:cNvSpPr>
              <p:nvPr/>
            </p:nvSpPr>
            <p:spPr bwMode="auto">
              <a:xfrm>
                <a:off x="975" y="3430"/>
                <a:ext cx="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41" name="Line 9"/>
              <p:cNvSpPr>
                <a:spLocks noChangeShapeType="1"/>
              </p:cNvSpPr>
              <p:nvPr/>
            </p:nvSpPr>
            <p:spPr bwMode="auto">
              <a:xfrm>
                <a:off x="975" y="799"/>
                <a:ext cx="4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42" name="Line 10"/>
              <p:cNvSpPr>
                <a:spLocks noChangeShapeType="1"/>
              </p:cNvSpPr>
              <p:nvPr/>
            </p:nvSpPr>
            <p:spPr bwMode="auto">
              <a:xfrm>
                <a:off x="884" y="3294"/>
                <a:ext cx="4037"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43" name="Line 11"/>
              <p:cNvSpPr>
                <a:spLocks noChangeShapeType="1"/>
              </p:cNvSpPr>
              <p:nvPr/>
            </p:nvSpPr>
            <p:spPr bwMode="auto">
              <a:xfrm>
                <a:off x="884" y="935"/>
                <a:ext cx="4037"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44" name="Line 12"/>
              <p:cNvSpPr>
                <a:spLocks noChangeShapeType="1"/>
              </p:cNvSpPr>
              <p:nvPr/>
            </p:nvSpPr>
            <p:spPr bwMode="auto">
              <a:xfrm>
                <a:off x="839" y="3067"/>
                <a:ext cx="4037"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45" name="Line 13"/>
              <p:cNvSpPr>
                <a:spLocks noChangeShapeType="1"/>
              </p:cNvSpPr>
              <p:nvPr/>
            </p:nvSpPr>
            <p:spPr bwMode="auto">
              <a:xfrm>
                <a:off x="839" y="1162"/>
                <a:ext cx="4037"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46" name="Line 14"/>
              <p:cNvSpPr>
                <a:spLocks noChangeShapeType="1"/>
              </p:cNvSpPr>
              <p:nvPr/>
            </p:nvSpPr>
            <p:spPr bwMode="auto">
              <a:xfrm>
                <a:off x="793" y="1570"/>
                <a:ext cx="4037"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47" name="Line 15"/>
              <p:cNvSpPr>
                <a:spLocks noChangeShapeType="1"/>
              </p:cNvSpPr>
              <p:nvPr/>
            </p:nvSpPr>
            <p:spPr bwMode="auto">
              <a:xfrm>
                <a:off x="793" y="2614"/>
                <a:ext cx="4037"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48" name="Line 16"/>
              <p:cNvSpPr>
                <a:spLocks noChangeShapeType="1"/>
              </p:cNvSpPr>
              <p:nvPr/>
            </p:nvSpPr>
            <p:spPr bwMode="auto">
              <a:xfrm>
                <a:off x="793" y="2024"/>
                <a:ext cx="4037"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grpSp>
        <p:sp>
          <p:nvSpPr>
            <p:cNvPr id="95249" name="Line 17"/>
            <p:cNvSpPr>
              <a:spLocks noChangeShapeType="1"/>
            </p:cNvSpPr>
            <p:nvPr/>
          </p:nvSpPr>
          <p:spPr bwMode="auto">
            <a:xfrm>
              <a:off x="5012" y="907"/>
              <a:ext cx="0" cy="2631"/>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50" name="Line 18"/>
            <p:cNvSpPr>
              <a:spLocks noChangeShapeType="1"/>
            </p:cNvSpPr>
            <p:nvPr/>
          </p:nvSpPr>
          <p:spPr bwMode="auto">
            <a:xfrm flipV="1">
              <a:off x="4830" y="1905"/>
              <a:ext cx="363" cy="454"/>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51" name="Text Box 19"/>
            <p:cNvSpPr txBox="1">
              <a:spLocks noChangeArrowheads="1"/>
            </p:cNvSpPr>
            <p:nvPr/>
          </p:nvSpPr>
          <p:spPr bwMode="auto">
            <a:xfrm rot="5400000">
              <a:off x="4807" y="1943"/>
              <a:ext cx="439" cy="2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1600" smtClean="0">
                  <a:solidFill>
                    <a:srgbClr val="FFFFFF"/>
                  </a:solidFill>
                  <a:latin typeface="Lucida Sans Unicode" pitchFamily="34" charset="0"/>
                  <a:cs typeface="+mn-cs"/>
                </a:rPr>
                <a:t>25 m</a:t>
              </a:r>
            </a:p>
          </p:txBody>
        </p:sp>
        <p:sp>
          <p:nvSpPr>
            <p:cNvPr id="95252" name="Line 20"/>
            <p:cNvSpPr>
              <a:spLocks noChangeShapeType="1"/>
            </p:cNvSpPr>
            <p:nvPr/>
          </p:nvSpPr>
          <p:spPr bwMode="auto">
            <a:xfrm>
              <a:off x="975" y="3720"/>
              <a:ext cx="4037"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53" name="Text Box 21"/>
            <p:cNvSpPr txBox="1">
              <a:spLocks noChangeArrowheads="1"/>
            </p:cNvSpPr>
            <p:nvPr/>
          </p:nvSpPr>
          <p:spPr bwMode="auto">
            <a:xfrm>
              <a:off x="2699" y="3626"/>
              <a:ext cx="439" cy="2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1600" smtClean="0">
                  <a:solidFill>
                    <a:srgbClr val="FFFFFF"/>
                  </a:solidFill>
                  <a:latin typeface="Lucida Sans Unicode" pitchFamily="34" charset="0"/>
                  <a:cs typeface="+mn-cs"/>
                </a:rPr>
                <a:t>46 m</a:t>
              </a:r>
            </a:p>
          </p:txBody>
        </p:sp>
      </p:grpSp>
      <p:grpSp>
        <p:nvGrpSpPr>
          <p:cNvPr id="95254" name="Group 22"/>
          <p:cNvGrpSpPr>
            <a:grpSpLocks/>
          </p:cNvGrpSpPr>
          <p:nvPr/>
        </p:nvGrpSpPr>
        <p:grpSpPr bwMode="auto">
          <a:xfrm>
            <a:off x="1763713" y="1989138"/>
            <a:ext cx="1079500" cy="1308100"/>
            <a:chOff x="1098" y="1071"/>
            <a:chExt cx="680" cy="824"/>
          </a:xfrm>
        </p:grpSpPr>
        <p:sp>
          <p:nvSpPr>
            <p:cNvPr id="95255" name="Oval 23"/>
            <p:cNvSpPr>
              <a:spLocks noChangeArrowheads="1"/>
            </p:cNvSpPr>
            <p:nvPr/>
          </p:nvSpPr>
          <p:spPr bwMode="auto">
            <a:xfrm>
              <a:off x="1156" y="1253"/>
              <a:ext cx="576" cy="57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b="1" smtClean="0">
                <a:solidFill>
                  <a:srgbClr val="000099"/>
                </a:solidFill>
                <a:latin typeface="Lucida Sans Unicode" pitchFamily="34" charset="0"/>
                <a:cs typeface="+mn-cs"/>
              </a:endParaRPr>
            </a:p>
          </p:txBody>
        </p:sp>
        <p:sp>
          <p:nvSpPr>
            <p:cNvPr id="95256" name="Text Box 24"/>
            <p:cNvSpPr txBox="1">
              <a:spLocks noChangeArrowheads="1"/>
            </p:cNvSpPr>
            <p:nvPr/>
          </p:nvSpPr>
          <p:spPr bwMode="auto">
            <a:xfrm>
              <a:off x="1156" y="1207"/>
              <a:ext cx="56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b="1" smtClean="0">
                <a:solidFill>
                  <a:srgbClr val="FF0000"/>
                </a:solidFill>
                <a:latin typeface="Lucida Sans Unicode" pitchFamily="34" charset="0"/>
                <a:cs typeface="+mn-cs"/>
              </a:endParaRPr>
            </a:p>
          </p:txBody>
        </p:sp>
        <p:sp>
          <p:nvSpPr>
            <p:cNvPr id="95257" name="Text Box 25"/>
            <p:cNvSpPr txBox="1">
              <a:spLocks noChangeArrowheads="1"/>
            </p:cNvSpPr>
            <p:nvPr/>
          </p:nvSpPr>
          <p:spPr bwMode="auto">
            <a:xfrm>
              <a:off x="1098" y="1145"/>
              <a:ext cx="66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b="1" smtClean="0">
                  <a:solidFill>
                    <a:srgbClr val="FFFFFF"/>
                  </a:solidFill>
                  <a:latin typeface="Lucida Sans Unicode" pitchFamily="34" charset="0"/>
                  <a:cs typeface="+mn-cs"/>
                </a:rPr>
                <a:t>     .</a:t>
              </a:r>
              <a:r>
                <a:rPr lang="en-GB" b="1" smtClean="0">
                  <a:solidFill>
                    <a:srgbClr val="FF0000"/>
                  </a:solidFill>
                  <a:latin typeface="Lucida Sans Unicode" pitchFamily="34" charset="0"/>
                  <a:cs typeface="+mn-cs"/>
                </a:rPr>
                <a:t>,</a:t>
              </a:r>
              <a:endParaRPr lang="en-GB" b="1" smtClean="0">
                <a:solidFill>
                  <a:srgbClr val="009900"/>
                </a:solidFill>
                <a:latin typeface="Lucida Sans Unicode" pitchFamily="34" charset="0"/>
                <a:cs typeface="+mn-cs"/>
              </a:endParaRPr>
            </a:p>
            <a:p>
              <a:pPr eaLnBrk="0" hangingPunct="0"/>
              <a:r>
                <a:rPr lang="en-GB" b="1" smtClean="0">
                  <a:solidFill>
                    <a:srgbClr val="00990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0080"/>
                  </a:solidFill>
                  <a:latin typeface="Lucida Sans Unicode" pitchFamily="34" charset="0"/>
                  <a:cs typeface="+mn-cs"/>
                </a:rPr>
                <a:t>,,...</a:t>
              </a:r>
            </a:p>
            <a:p>
              <a:pPr eaLnBrk="0" hangingPunct="0"/>
              <a:r>
                <a:rPr lang="en-GB" b="1" smtClean="0">
                  <a:solidFill>
                    <a:srgbClr val="00008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9900"/>
                  </a:solidFill>
                  <a:latin typeface="Lucida Sans Unicode" pitchFamily="34" charset="0"/>
                  <a:cs typeface="+mn-cs"/>
                </a:rPr>
                <a:t>,.,..</a:t>
              </a:r>
            </a:p>
            <a:p>
              <a:pPr eaLnBrk="0" hangingPunct="0"/>
              <a:r>
                <a:rPr lang="en-GB" b="1" smtClean="0">
                  <a:solidFill>
                    <a:srgbClr val="009900"/>
                  </a:solidFill>
                  <a:latin typeface="Lucida Sans Unicode" pitchFamily="34" charset="0"/>
                  <a:cs typeface="+mn-cs"/>
                </a:rPr>
                <a:t>     .</a:t>
              </a:r>
              <a:r>
                <a:rPr lang="en-GB" b="1" smtClean="0">
                  <a:solidFill>
                    <a:srgbClr val="000080"/>
                  </a:solidFill>
                  <a:latin typeface="Lucida Sans Unicode" pitchFamily="34" charset="0"/>
                  <a:cs typeface="+mn-cs"/>
                </a:rPr>
                <a:t>.</a:t>
              </a:r>
              <a:endParaRPr lang="en-GB" b="1" smtClean="0">
                <a:solidFill>
                  <a:srgbClr val="FFFFFF"/>
                </a:solidFill>
                <a:latin typeface="Lucida Sans Unicode" pitchFamily="34" charset="0"/>
                <a:cs typeface="+mn-cs"/>
              </a:endParaRPr>
            </a:p>
          </p:txBody>
        </p:sp>
        <p:sp>
          <p:nvSpPr>
            <p:cNvPr id="95258" name="Text Box 26"/>
            <p:cNvSpPr txBox="1">
              <a:spLocks noChangeArrowheads="1"/>
            </p:cNvSpPr>
            <p:nvPr/>
          </p:nvSpPr>
          <p:spPr bwMode="auto">
            <a:xfrm>
              <a:off x="1156" y="1071"/>
              <a:ext cx="622"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b="1" smtClean="0">
                  <a:solidFill>
                    <a:srgbClr val="FFFFFF"/>
                  </a:solidFill>
                  <a:latin typeface="Lucida Sans Unicode" pitchFamily="34" charset="0"/>
                  <a:cs typeface="+mn-cs"/>
                </a:rPr>
                <a:t>     </a:t>
              </a:r>
              <a:endParaRPr lang="en-GB" b="1" smtClean="0">
                <a:solidFill>
                  <a:srgbClr val="009900"/>
                </a:solidFill>
                <a:latin typeface="Lucida Sans Unicode" pitchFamily="34" charset="0"/>
                <a:cs typeface="+mn-cs"/>
              </a:endParaRPr>
            </a:p>
            <a:p>
              <a:pPr eaLnBrk="0" hangingPunct="0"/>
              <a:r>
                <a:rPr lang="en-GB" b="1" smtClean="0">
                  <a:solidFill>
                    <a:srgbClr val="00990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0080"/>
                  </a:solidFill>
                  <a:latin typeface="Lucida Sans Unicode" pitchFamily="34" charset="0"/>
                  <a:cs typeface="+mn-cs"/>
                </a:rPr>
                <a:t>,,...</a:t>
              </a:r>
            </a:p>
            <a:p>
              <a:pPr eaLnBrk="0" hangingPunct="0"/>
              <a:r>
                <a:rPr lang="en-GB" b="1" smtClean="0">
                  <a:solidFill>
                    <a:srgbClr val="000080"/>
                  </a:solidFill>
                  <a:latin typeface="Lucida Sans Unicode" pitchFamily="34" charset="0"/>
                  <a:cs typeface="+mn-cs"/>
                </a:rPr>
                <a:t>,,</a:t>
              </a:r>
              <a:r>
                <a:rPr lang="en-GB" b="1" smtClean="0">
                  <a:solidFill>
                    <a:srgbClr val="FF0000"/>
                  </a:solidFill>
                  <a:latin typeface="Lucida Sans Unicode" pitchFamily="34" charset="0"/>
                  <a:cs typeface="+mn-cs"/>
                </a:rPr>
                <a:t>..,.</a:t>
              </a:r>
              <a:r>
                <a:rPr lang="en-GB" b="1" smtClean="0">
                  <a:solidFill>
                    <a:srgbClr val="009900"/>
                  </a:solidFill>
                  <a:latin typeface="Lucida Sans Unicode" pitchFamily="34" charset="0"/>
                  <a:cs typeface="+mn-cs"/>
                </a:rPr>
                <a:t>,.,.</a:t>
              </a:r>
            </a:p>
            <a:p>
              <a:pPr eaLnBrk="0" hangingPunct="0"/>
              <a:r>
                <a:rPr lang="en-GB" b="1" smtClean="0">
                  <a:solidFill>
                    <a:srgbClr val="009900"/>
                  </a:solidFill>
                  <a:latin typeface="Lucida Sans Unicode" pitchFamily="34" charset="0"/>
                  <a:cs typeface="+mn-cs"/>
                </a:rPr>
                <a:t>     .</a:t>
              </a:r>
              <a:r>
                <a:rPr lang="en-GB" b="1" smtClean="0">
                  <a:solidFill>
                    <a:srgbClr val="000080"/>
                  </a:solidFill>
                  <a:latin typeface="Lucida Sans Unicode" pitchFamily="34" charset="0"/>
                  <a:cs typeface="+mn-cs"/>
                </a:rPr>
                <a:t>.</a:t>
              </a:r>
              <a:endParaRPr lang="en-GB" b="1" smtClean="0">
                <a:solidFill>
                  <a:srgbClr val="FFFFFF"/>
                </a:solidFill>
                <a:latin typeface="Lucida Sans Unicode" pitchFamily="34" charset="0"/>
                <a:cs typeface="+mn-cs"/>
              </a:endParaRPr>
            </a:p>
          </p:txBody>
        </p:sp>
      </p:grpSp>
      <p:grpSp>
        <p:nvGrpSpPr>
          <p:cNvPr id="95259" name="Group 27"/>
          <p:cNvGrpSpPr>
            <a:grpSpLocks/>
          </p:cNvGrpSpPr>
          <p:nvPr/>
        </p:nvGrpSpPr>
        <p:grpSpPr bwMode="auto">
          <a:xfrm>
            <a:off x="5940425" y="2060575"/>
            <a:ext cx="1079500" cy="1308100"/>
            <a:chOff x="1098" y="1071"/>
            <a:chExt cx="680" cy="824"/>
          </a:xfrm>
        </p:grpSpPr>
        <p:sp>
          <p:nvSpPr>
            <p:cNvPr id="95260" name="Oval 28"/>
            <p:cNvSpPr>
              <a:spLocks noChangeArrowheads="1"/>
            </p:cNvSpPr>
            <p:nvPr/>
          </p:nvSpPr>
          <p:spPr bwMode="auto">
            <a:xfrm>
              <a:off x="1156" y="1253"/>
              <a:ext cx="576" cy="57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b="1" smtClean="0">
                <a:solidFill>
                  <a:srgbClr val="000099"/>
                </a:solidFill>
                <a:latin typeface="Lucida Sans Unicode" pitchFamily="34" charset="0"/>
                <a:cs typeface="+mn-cs"/>
              </a:endParaRPr>
            </a:p>
          </p:txBody>
        </p:sp>
        <p:sp>
          <p:nvSpPr>
            <p:cNvPr id="95261" name="Text Box 29"/>
            <p:cNvSpPr txBox="1">
              <a:spLocks noChangeArrowheads="1"/>
            </p:cNvSpPr>
            <p:nvPr/>
          </p:nvSpPr>
          <p:spPr bwMode="auto">
            <a:xfrm>
              <a:off x="1156" y="1207"/>
              <a:ext cx="56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b="1" smtClean="0">
                <a:solidFill>
                  <a:srgbClr val="FF0000"/>
                </a:solidFill>
                <a:latin typeface="Lucida Sans Unicode" pitchFamily="34" charset="0"/>
                <a:cs typeface="+mn-cs"/>
              </a:endParaRPr>
            </a:p>
          </p:txBody>
        </p:sp>
        <p:sp>
          <p:nvSpPr>
            <p:cNvPr id="95262" name="Text Box 30"/>
            <p:cNvSpPr txBox="1">
              <a:spLocks noChangeArrowheads="1"/>
            </p:cNvSpPr>
            <p:nvPr/>
          </p:nvSpPr>
          <p:spPr bwMode="auto">
            <a:xfrm>
              <a:off x="1098" y="1145"/>
              <a:ext cx="66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b="1" smtClean="0">
                  <a:solidFill>
                    <a:srgbClr val="FFFFFF"/>
                  </a:solidFill>
                  <a:latin typeface="Lucida Sans Unicode" pitchFamily="34" charset="0"/>
                  <a:cs typeface="+mn-cs"/>
                </a:rPr>
                <a:t>     .</a:t>
              </a:r>
              <a:r>
                <a:rPr lang="en-GB" b="1" smtClean="0">
                  <a:solidFill>
                    <a:srgbClr val="FF0000"/>
                  </a:solidFill>
                  <a:latin typeface="Lucida Sans Unicode" pitchFamily="34" charset="0"/>
                  <a:cs typeface="+mn-cs"/>
                </a:rPr>
                <a:t>,</a:t>
              </a:r>
              <a:endParaRPr lang="en-GB" b="1" smtClean="0">
                <a:solidFill>
                  <a:srgbClr val="009900"/>
                </a:solidFill>
                <a:latin typeface="Lucida Sans Unicode" pitchFamily="34" charset="0"/>
                <a:cs typeface="+mn-cs"/>
              </a:endParaRPr>
            </a:p>
            <a:p>
              <a:pPr eaLnBrk="0" hangingPunct="0"/>
              <a:r>
                <a:rPr lang="en-GB" b="1" smtClean="0">
                  <a:solidFill>
                    <a:srgbClr val="00990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0080"/>
                  </a:solidFill>
                  <a:latin typeface="Lucida Sans Unicode" pitchFamily="34" charset="0"/>
                  <a:cs typeface="+mn-cs"/>
                </a:rPr>
                <a:t>,,...</a:t>
              </a:r>
            </a:p>
            <a:p>
              <a:pPr eaLnBrk="0" hangingPunct="0"/>
              <a:r>
                <a:rPr lang="en-GB" b="1" smtClean="0">
                  <a:solidFill>
                    <a:srgbClr val="00008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9900"/>
                  </a:solidFill>
                  <a:latin typeface="Lucida Sans Unicode" pitchFamily="34" charset="0"/>
                  <a:cs typeface="+mn-cs"/>
                </a:rPr>
                <a:t>,.,..</a:t>
              </a:r>
            </a:p>
            <a:p>
              <a:pPr eaLnBrk="0" hangingPunct="0"/>
              <a:r>
                <a:rPr lang="en-GB" b="1" smtClean="0">
                  <a:solidFill>
                    <a:srgbClr val="009900"/>
                  </a:solidFill>
                  <a:latin typeface="Lucida Sans Unicode" pitchFamily="34" charset="0"/>
                  <a:cs typeface="+mn-cs"/>
                </a:rPr>
                <a:t>     .</a:t>
              </a:r>
              <a:r>
                <a:rPr lang="en-GB" b="1" smtClean="0">
                  <a:solidFill>
                    <a:srgbClr val="000080"/>
                  </a:solidFill>
                  <a:latin typeface="Lucida Sans Unicode" pitchFamily="34" charset="0"/>
                  <a:cs typeface="+mn-cs"/>
                </a:rPr>
                <a:t>.</a:t>
              </a:r>
              <a:endParaRPr lang="en-GB" b="1" smtClean="0">
                <a:solidFill>
                  <a:srgbClr val="FFFFFF"/>
                </a:solidFill>
                <a:latin typeface="Lucida Sans Unicode" pitchFamily="34" charset="0"/>
                <a:cs typeface="+mn-cs"/>
              </a:endParaRPr>
            </a:p>
          </p:txBody>
        </p:sp>
        <p:sp>
          <p:nvSpPr>
            <p:cNvPr id="95263" name="Text Box 31"/>
            <p:cNvSpPr txBox="1">
              <a:spLocks noChangeArrowheads="1"/>
            </p:cNvSpPr>
            <p:nvPr/>
          </p:nvSpPr>
          <p:spPr bwMode="auto">
            <a:xfrm>
              <a:off x="1156" y="1071"/>
              <a:ext cx="622"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b="1" smtClean="0">
                  <a:solidFill>
                    <a:srgbClr val="FFFFFF"/>
                  </a:solidFill>
                  <a:latin typeface="Lucida Sans Unicode" pitchFamily="34" charset="0"/>
                  <a:cs typeface="+mn-cs"/>
                </a:rPr>
                <a:t>     </a:t>
              </a:r>
              <a:endParaRPr lang="en-GB" b="1" smtClean="0">
                <a:solidFill>
                  <a:srgbClr val="009900"/>
                </a:solidFill>
                <a:latin typeface="Lucida Sans Unicode" pitchFamily="34" charset="0"/>
                <a:cs typeface="+mn-cs"/>
              </a:endParaRPr>
            </a:p>
            <a:p>
              <a:pPr eaLnBrk="0" hangingPunct="0"/>
              <a:r>
                <a:rPr lang="en-GB" b="1" smtClean="0">
                  <a:solidFill>
                    <a:srgbClr val="00990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0080"/>
                  </a:solidFill>
                  <a:latin typeface="Lucida Sans Unicode" pitchFamily="34" charset="0"/>
                  <a:cs typeface="+mn-cs"/>
                </a:rPr>
                <a:t>,,...</a:t>
              </a:r>
            </a:p>
            <a:p>
              <a:pPr eaLnBrk="0" hangingPunct="0"/>
              <a:r>
                <a:rPr lang="en-GB" b="1" smtClean="0">
                  <a:solidFill>
                    <a:srgbClr val="000080"/>
                  </a:solidFill>
                  <a:latin typeface="Lucida Sans Unicode" pitchFamily="34" charset="0"/>
                  <a:cs typeface="+mn-cs"/>
                </a:rPr>
                <a:t>,,</a:t>
              </a:r>
              <a:r>
                <a:rPr lang="en-GB" b="1" smtClean="0">
                  <a:solidFill>
                    <a:srgbClr val="FF0000"/>
                  </a:solidFill>
                  <a:latin typeface="Lucida Sans Unicode" pitchFamily="34" charset="0"/>
                  <a:cs typeface="+mn-cs"/>
                </a:rPr>
                <a:t>..,.</a:t>
              </a:r>
              <a:r>
                <a:rPr lang="en-GB" b="1" smtClean="0">
                  <a:solidFill>
                    <a:srgbClr val="009900"/>
                  </a:solidFill>
                  <a:latin typeface="Lucida Sans Unicode" pitchFamily="34" charset="0"/>
                  <a:cs typeface="+mn-cs"/>
                </a:rPr>
                <a:t>,.,.</a:t>
              </a:r>
            </a:p>
            <a:p>
              <a:pPr eaLnBrk="0" hangingPunct="0"/>
              <a:r>
                <a:rPr lang="en-GB" b="1" smtClean="0">
                  <a:solidFill>
                    <a:srgbClr val="009900"/>
                  </a:solidFill>
                  <a:latin typeface="Lucida Sans Unicode" pitchFamily="34" charset="0"/>
                  <a:cs typeface="+mn-cs"/>
                </a:rPr>
                <a:t>     .</a:t>
              </a:r>
              <a:r>
                <a:rPr lang="en-GB" b="1" smtClean="0">
                  <a:solidFill>
                    <a:srgbClr val="000080"/>
                  </a:solidFill>
                  <a:latin typeface="Lucida Sans Unicode" pitchFamily="34" charset="0"/>
                  <a:cs typeface="+mn-cs"/>
                </a:rPr>
                <a:t>.</a:t>
              </a:r>
              <a:endParaRPr lang="en-GB" b="1" smtClean="0">
                <a:solidFill>
                  <a:srgbClr val="FFFFFF"/>
                </a:solidFill>
                <a:latin typeface="Lucida Sans Unicode" pitchFamily="34" charset="0"/>
                <a:cs typeface="+mn-cs"/>
              </a:endParaRPr>
            </a:p>
          </p:txBody>
        </p:sp>
      </p:grpSp>
      <p:grpSp>
        <p:nvGrpSpPr>
          <p:cNvPr id="95264" name="Group 32"/>
          <p:cNvGrpSpPr>
            <a:grpSpLocks/>
          </p:cNvGrpSpPr>
          <p:nvPr/>
        </p:nvGrpSpPr>
        <p:grpSpPr bwMode="auto">
          <a:xfrm>
            <a:off x="250825" y="0"/>
            <a:ext cx="7777163" cy="5157788"/>
            <a:chOff x="158" y="0"/>
            <a:chExt cx="4899" cy="3249"/>
          </a:xfrm>
        </p:grpSpPr>
        <p:sp>
          <p:nvSpPr>
            <p:cNvPr id="95265" name="Line 33"/>
            <p:cNvSpPr>
              <a:spLocks noChangeShapeType="1"/>
            </p:cNvSpPr>
            <p:nvPr/>
          </p:nvSpPr>
          <p:spPr bwMode="auto">
            <a:xfrm flipV="1">
              <a:off x="2699" y="890"/>
              <a:ext cx="635" cy="5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66" name="Line 34"/>
            <p:cNvSpPr>
              <a:spLocks noChangeShapeType="1"/>
            </p:cNvSpPr>
            <p:nvPr/>
          </p:nvSpPr>
          <p:spPr bwMode="auto">
            <a:xfrm flipV="1">
              <a:off x="2835" y="981"/>
              <a:ext cx="952" cy="4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67" name="Line 35"/>
            <p:cNvSpPr>
              <a:spLocks noChangeShapeType="1"/>
            </p:cNvSpPr>
            <p:nvPr/>
          </p:nvSpPr>
          <p:spPr bwMode="auto">
            <a:xfrm>
              <a:off x="2926" y="1706"/>
              <a:ext cx="952" cy="59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68" name="Line 36"/>
            <p:cNvSpPr>
              <a:spLocks noChangeShapeType="1"/>
            </p:cNvSpPr>
            <p:nvPr/>
          </p:nvSpPr>
          <p:spPr bwMode="auto">
            <a:xfrm flipH="1">
              <a:off x="2608" y="1979"/>
              <a:ext cx="181" cy="11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69" name="Line 37"/>
            <p:cNvSpPr>
              <a:spLocks noChangeShapeType="1"/>
            </p:cNvSpPr>
            <p:nvPr/>
          </p:nvSpPr>
          <p:spPr bwMode="auto">
            <a:xfrm flipH="1">
              <a:off x="1837" y="1979"/>
              <a:ext cx="635" cy="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0" name="Line 38"/>
            <p:cNvSpPr>
              <a:spLocks noChangeShapeType="1"/>
            </p:cNvSpPr>
            <p:nvPr/>
          </p:nvSpPr>
          <p:spPr bwMode="auto">
            <a:xfrm flipH="1">
              <a:off x="1383" y="1979"/>
              <a:ext cx="771" cy="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1" name="Line 39"/>
            <p:cNvSpPr>
              <a:spLocks noChangeShapeType="1"/>
            </p:cNvSpPr>
            <p:nvPr/>
          </p:nvSpPr>
          <p:spPr bwMode="auto">
            <a:xfrm flipH="1" flipV="1">
              <a:off x="1610" y="1071"/>
              <a:ext cx="590" cy="4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2" name="Line 40"/>
            <p:cNvSpPr>
              <a:spLocks noChangeShapeType="1"/>
            </p:cNvSpPr>
            <p:nvPr/>
          </p:nvSpPr>
          <p:spPr bwMode="auto">
            <a:xfrm flipH="1" flipV="1">
              <a:off x="2109" y="709"/>
              <a:ext cx="363" cy="7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3" name="Line 41"/>
            <p:cNvSpPr>
              <a:spLocks noChangeShapeType="1"/>
            </p:cNvSpPr>
            <p:nvPr/>
          </p:nvSpPr>
          <p:spPr bwMode="auto">
            <a:xfrm>
              <a:off x="2925" y="2024"/>
              <a:ext cx="771" cy="1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4" name="Line 42"/>
            <p:cNvSpPr>
              <a:spLocks noChangeShapeType="1"/>
            </p:cNvSpPr>
            <p:nvPr/>
          </p:nvSpPr>
          <p:spPr bwMode="auto">
            <a:xfrm flipH="1">
              <a:off x="1973" y="2115"/>
              <a:ext cx="589" cy="11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5" name="Line 43"/>
            <p:cNvSpPr>
              <a:spLocks noChangeShapeType="1"/>
            </p:cNvSpPr>
            <p:nvPr/>
          </p:nvSpPr>
          <p:spPr bwMode="auto">
            <a:xfrm flipV="1">
              <a:off x="2562" y="0"/>
              <a:ext cx="273" cy="12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6" name="Line 44"/>
            <p:cNvSpPr>
              <a:spLocks noChangeShapeType="1"/>
            </p:cNvSpPr>
            <p:nvPr/>
          </p:nvSpPr>
          <p:spPr bwMode="auto">
            <a:xfrm>
              <a:off x="2835" y="2160"/>
              <a:ext cx="363" cy="10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7" name="Line 45"/>
            <p:cNvSpPr>
              <a:spLocks noChangeShapeType="1"/>
            </p:cNvSpPr>
            <p:nvPr/>
          </p:nvSpPr>
          <p:spPr bwMode="auto">
            <a:xfrm flipV="1">
              <a:off x="3152" y="1117"/>
              <a:ext cx="1769" cy="45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8" name="Line 46"/>
            <p:cNvSpPr>
              <a:spLocks noChangeShapeType="1"/>
            </p:cNvSpPr>
            <p:nvPr/>
          </p:nvSpPr>
          <p:spPr bwMode="auto">
            <a:xfrm>
              <a:off x="3243" y="1752"/>
              <a:ext cx="1724"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79" name="Line 47"/>
            <p:cNvSpPr>
              <a:spLocks noChangeShapeType="1"/>
            </p:cNvSpPr>
            <p:nvPr/>
          </p:nvSpPr>
          <p:spPr bwMode="auto">
            <a:xfrm>
              <a:off x="3243" y="1797"/>
              <a:ext cx="1814" cy="4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80" name="Line 48"/>
            <p:cNvSpPr>
              <a:spLocks noChangeShapeType="1"/>
            </p:cNvSpPr>
            <p:nvPr/>
          </p:nvSpPr>
          <p:spPr bwMode="auto">
            <a:xfrm flipH="1" flipV="1">
              <a:off x="567" y="1344"/>
              <a:ext cx="1542" cy="31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81" name="Line 49"/>
            <p:cNvSpPr>
              <a:spLocks noChangeShapeType="1"/>
            </p:cNvSpPr>
            <p:nvPr/>
          </p:nvSpPr>
          <p:spPr bwMode="auto">
            <a:xfrm flipH="1">
              <a:off x="703" y="1797"/>
              <a:ext cx="1451" cy="7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82" name="Line 50"/>
            <p:cNvSpPr>
              <a:spLocks noChangeShapeType="1"/>
            </p:cNvSpPr>
            <p:nvPr/>
          </p:nvSpPr>
          <p:spPr bwMode="auto">
            <a:xfrm flipH="1">
              <a:off x="158" y="1797"/>
              <a:ext cx="1815" cy="18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grpSp>
      <p:grpSp>
        <p:nvGrpSpPr>
          <p:cNvPr id="95283" name="Group 51"/>
          <p:cNvGrpSpPr>
            <a:grpSpLocks/>
          </p:cNvGrpSpPr>
          <p:nvPr/>
        </p:nvGrpSpPr>
        <p:grpSpPr bwMode="auto">
          <a:xfrm>
            <a:off x="3708400" y="1989138"/>
            <a:ext cx="1079500" cy="1308100"/>
            <a:chOff x="1098" y="1071"/>
            <a:chExt cx="680" cy="824"/>
          </a:xfrm>
        </p:grpSpPr>
        <p:sp>
          <p:nvSpPr>
            <p:cNvPr id="95284" name="Oval 52"/>
            <p:cNvSpPr>
              <a:spLocks noChangeArrowheads="1"/>
            </p:cNvSpPr>
            <p:nvPr/>
          </p:nvSpPr>
          <p:spPr bwMode="auto">
            <a:xfrm>
              <a:off x="1156" y="1253"/>
              <a:ext cx="576" cy="57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b="1" smtClean="0">
                <a:solidFill>
                  <a:srgbClr val="000099"/>
                </a:solidFill>
                <a:latin typeface="Lucida Sans Unicode" pitchFamily="34" charset="0"/>
                <a:cs typeface="+mn-cs"/>
              </a:endParaRPr>
            </a:p>
          </p:txBody>
        </p:sp>
        <p:sp>
          <p:nvSpPr>
            <p:cNvPr id="95285" name="Text Box 53"/>
            <p:cNvSpPr txBox="1">
              <a:spLocks noChangeArrowheads="1"/>
            </p:cNvSpPr>
            <p:nvPr/>
          </p:nvSpPr>
          <p:spPr bwMode="auto">
            <a:xfrm>
              <a:off x="1156" y="1207"/>
              <a:ext cx="56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b="1" smtClean="0">
                <a:solidFill>
                  <a:srgbClr val="FF0000"/>
                </a:solidFill>
                <a:latin typeface="Lucida Sans Unicode" pitchFamily="34" charset="0"/>
                <a:cs typeface="+mn-cs"/>
              </a:endParaRPr>
            </a:p>
          </p:txBody>
        </p:sp>
        <p:sp>
          <p:nvSpPr>
            <p:cNvPr id="95286" name="Text Box 54"/>
            <p:cNvSpPr txBox="1">
              <a:spLocks noChangeArrowheads="1"/>
            </p:cNvSpPr>
            <p:nvPr/>
          </p:nvSpPr>
          <p:spPr bwMode="auto">
            <a:xfrm>
              <a:off x="1098" y="1145"/>
              <a:ext cx="66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b="1" smtClean="0">
                  <a:solidFill>
                    <a:srgbClr val="FFFFFF"/>
                  </a:solidFill>
                  <a:latin typeface="Lucida Sans Unicode" pitchFamily="34" charset="0"/>
                  <a:cs typeface="+mn-cs"/>
                </a:rPr>
                <a:t>     .</a:t>
              </a:r>
              <a:r>
                <a:rPr lang="en-GB" b="1" smtClean="0">
                  <a:solidFill>
                    <a:srgbClr val="FF0000"/>
                  </a:solidFill>
                  <a:latin typeface="Lucida Sans Unicode" pitchFamily="34" charset="0"/>
                  <a:cs typeface="+mn-cs"/>
                </a:rPr>
                <a:t>,</a:t>
              </a:r>
              <a:endParaRPr lang="en-GB" b="1" smtClean="0">
                <a:solidFill>
                  <a:srgbClr val="009900"/>
                </a:solidFill>
                <a:latin typeface="Lucida Sans Unicode" pitchFamily="34" charset="0"/>
                <a:cs typeface="+mn-cs"/>
              </a:endParaRPr>
            </a:p>
            <a:p>
              <a:pPr eaLnBrk="0" hangingPunct="0"/>
              <a:r>
                <a:rPr lang="en-GB" b="1" smtClean="0">
                  <a:solidFill>
                    <a:srgbClr val="00990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0080"/>
                  </a:solidFill>
                  <a:latin typeface="Lucida Sans Unicode" pitchFamily="34" charset="0"/>
                  <a:cs typeface="+mn-cs"/>
                </a:rPr>
                <a:t>,,...</a:t>
              </a:r>
            </a:p>
            <a:p>
              <a:pPr eaLnBrk="0" hangingPunct="0"/>
              <a:r>
                <a:rPr lang="en-GB" b="1" smtClean="0">
                  <a:solidFill>
                    <a:srgbClr val="00008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9900"/>
                  </a:solidFill>
                  <a:latin typeface="Lucida Sans Unicode" pitchFamily="34" charset="0"/>
                  <a:cs typeface="+mn-cs"/>
                </a:rPr>
                <a:t>,.,..</a:t>
              </a:r>
            </a:p>
            <a:p>
              <a:pPr eaLnBrk="0" hangingPunct="0"/>
              <a:r>
                <a:rPr lang="en-GB" b="1" smtClean="0">
                  <a:solidFill>
                    <a:srgbClr val="009900"/>
                  </a:solidFill>
                  <a:latin typeface="Lucida Sans Unicode" pitchFamily="34" charset="0"/>
                  <a:cs typeface="+mn-cs"/>
                </a:rPr>
                <a:t>     .</a:t>
              </a:r>
              <a:r>
                <a:rPr lang="en-GB" b="1" smtClean="0">
                  <a:solidFill>
                    <a:srgbClr val="000080"/>
                  </a:solidFill>
                  <a:latin typeface="Lucida Sans Unicode" pitchFamily="34" charset="0"/>
                  <a:cs typeface="+mn-cs"/>
                </a:rPr>
                <a:t>.</a:t>
              </a:r>
              <a:endParaRPr lang="en-GB" b="1" smtClean="0">
                <a:solidFill>
                  <a:srgbClr val="FFFFFF"/>
                </a:solidFill>
                <a:latin typeface="Lucida Sans Unicode" pitchFamily="34" charset="0"/>
                <a:cs typeface="+mn-cs"/>
              </a:endParaRPr>
            </a:p>
          </p:txBody>
        </p:sp>
        <p:sp>
          <p:nvSpPr>
            <p:cNvPr id="95287" name="Text Box 55"/>
            <p:cNvSpPr txBox="1">
              <a:spLocks noChangeArrowheads="1"/>
            </p:cNvSpPr>
            <p:nvPr/>
          </p:nvSpPr>
          <p:spPr bwMode="auto">
            <a:xfrm>
              <a:off x="1156" y="1071"/>
              <a:ext cx="622"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b="1" smtClean="0">
                  <a:solidFill>
                    <a:srgbClr val="FFFFFF"/>
                  </a:solidFill>
                  <a:latin typeface="Lucida Sans Unicode" pitchFamily="34" charset="0"/>
                  <a:cs typeface="+mn-cs"/>
                </a:rPr>
                <a:t>     </a:t>
              </a:r>
              <a:endParaRPr lang="en-GB" b="1" smtClean="0">
                <a:solidFill>
                  <a:srgbClr val="009900"/>
                </a:solidFill>
                <a:latin typeface="Lucida Sans Unicode" pitchFamily="34" charset="0"/>
                <a:cs typeface="+mn-cs"/>
              </a:endParaRPr>
            </a:p>
            <a:p>
              <a:pPr eaLnBrk="0" hangingPunct="0"/>
              <a:r>
                <a:rPr lang="en-GB" b="1" smtClean="0">
                  <a:solidFill>
                    <a:srgbClr val="00990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0080"/>
                  </a:solidFill>
                  <a:latin typeface="Lucida Sans Unicode" pitchFamily="34" charset="0"/>
                  <a:cs typeface="+mn-cs"/>
                </a:rPr>
                <a:t>,,...</a:t>
              </a:r>
            </a:p>
            <a:p>
              <a:pPr eaLnBrk="0" hangingPunct="0"/>
              <a:r>
                <a:rPr lang="en-GB" b="1" smtClean="0">
                  <a:solidFill>
                    <a:srgbClr val="000080"/>
                  </a:solidFill>
                  <a:latin typeface="Lucida Sans Unicode" pitchFamily="34" charset="0"/>
                  <a:cs typeface="+mn-cs"/>
                </a:rPr>
                <a:t>,,</a:t>
              </a:r>
              <a:r>
                <a:rPr lang="en-GB" b="1" smtClean="0">
                  <a:solidFill>
                    <a:srgbClr val="FF0000"/>
                  </a:solidFill>
                  <a:latin typeface="Lucida Sans Unicode" pitchFamily="34" charset="0"/>
                  <a:cs typeface="+mn-cs"/>
                </a:rPr>
                <a:t>..,.</a:t>
              </a:r>
              <a:r>
                <a:rPr lang="en-GB" b="1" smtClean="0">
                  <a:solidFill>
                    <a:srgbClr val="009900"/>
                  </a:solidFill>
                  <a:latin typeface="Lucida Sans Unicode" pitchFamily="34" charset="0"/>
                  <a:cs typeface="+mn-cs"/>
                </a:rPr>
                <a:t>,.,.</a:t>
              </a:r>
            </a:p>
            <a:p>
              <a:pPr eaLnBrk="0" hangingPunct="0"/>
              <a:r>
                <a:rPr lang="en-GB" b="1" smtClean="0">
                  <a:solidFill>
                    <a:srgbClr val="009900"/>
                  </a:solidFill>
                  <a:latin typeface="Lucida Sans Unicode" pitchFamily="34" charset="0"/>
                  <a:cs typeface="+mn-cs"/>
                </a:rPr>
                <a:t>     .</a:t>
              </a:r>
              <a:r>
                <a:rPr lang="en-GB" b="1" smtClean="0">
                  <a:solidFill>
                    <a:srgbClr val="000080"/>
                  </a:solidFill>
                  <a:latin typeface="Lucida Sans Unicode" pitchFamily="34" charset="0"/>
                  <a:cs typeface="+mn-cs"/>
                </a:rPr>
                <a:t>.</a:t>
              </a:r>
              <a:endParaRPr lang="en-GB" b="1" smtClean="0">
                <a:solidFill>
                  <a:srgbClr val="FFFFFF"/>
                </a:solidFill>
                <a:latin typeface="Lucida Sans Unicode" pitchFamily="34" charset="0"/>
                <a:cs typeface="+mn-cs"/>
              </a:endParaRPr>
            </a:p>
          </p:txBody>
        </p:sp>
      </p:grpSp>
      <p:grpSp>
        <p:nvGrpSpPr>
          <p:cNvPr id="95288" name="Group 56"/>
          <p:cNvGrpSpPr>
            <a:grpSpLocks/>
          </p:cNvGrpSpPr>
          <p:nvPr/>
        </p:nvGrpSpPr>
        <p:grpSpPr bwMode="auto">
          <a:xfrm>
            <a:off x="3708400" y="2060575"/>
            <a:ext cx="1079500" cy="1308100"/>
            <a:chOff x="1098" y="1071"/>
            <a:chExt cx="680" cy="824"/>
          </a:xfrm>
        </p:grpSpPr>
        <p:sp>
          <p:nvSpPr>
            <p:cNvPr id="95289" name="Oval 57"/>
            <p:cNvSpPr>
              <a:spLocks noChangeArrowheads="1"/>
            </p:cNvSpPr>
            <p:nvPr/>
          </p:nvSpPr>
          <p:spPr bwMode="auto">
            <a:xfrm>
              <a:off x="1156" y="1253"/>
              <a:ext cx="576" cy="57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b="1" smtClean="0">
                <a:solidFill>
                  <a:srgbClr val="000099"/>
                </a:solidFill>
                <a:latin typeface="Lucida Sans Unicode" pitchFamily="34" charset="0"/>
                <a:cs typeface="+mn-cs"/>
              </a:endParaRPr>
            </a:p>
          </p:txBody>
        </p:sp>
        <p:sp>
          <p:nvSpPr>
            <p:cNvPr id="95290" name="Text Box 58"/>
            <p:cNvSpPr txBox="1">
              <a:spLocks noChangeArrowheads="1"/>
            </p:cNvSpPr>
            <p:nvPr/>
          </p:nvSpPr>
          <p:spPr bwMode="auto">
            <a:xfrm>
              <a:off x="1156" y="1207"/>
              <a:ext cx="56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endParaRPr lang="en-US" b="1" smtClean="0">
                <a:solidFill>
                  <a:srgbClr val="FF0000"/>
                </a:solidFill>
                <a:latin typeface="Lucida Sans Unicode" pitchFamily="34" charset="0"/>
                <a:cs typeface="+mn-cs"/>
              </a:endParaRPr>
            </a:p>
          </p:txBody>
        </p:sp>
        <p:sp>
          <p:nvSpPr>
            <p:cNvPr id="95291" name="Text Box 59"/>
            <p:cNvSpPr txBox="1">
              <a:spLocks noChangeArrowheads="1"/>
            </p:cNvSpPr>
            <p:nvPr/>
          </p:nvSpPr>
          <p:spPr bwMode="auto">
            <a:xfrm>
              <a:off x="1098" y="1145"/>
              <a:ext cx="66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b="1" smtClean="0">
                  <a:solidFill>
                    <a:srgbClr val="FFFFFF"/>
                  </a:solidFill>
                  <a:latin typeface="Lucida Sans Unicode" pitchFamily="34" charset="0"/>
                  <a:cs typeface="+mn-cs"/>
                </a:rPr>
                <a:t>     .</a:t>
              </a:r>
              <a:r>
                <a:rPr lang="en-GB" b="1" smtClean="0">
                  <a:solidFill>
                    <a:srgbClr val="FF0000"/>
                  </a:solidFill>
                  <a:latin typeface="Lucida Sans Unicode" pitchFamily="34" charset="0"/>
                  <a:cs typeface="+mn-cs"/>
                </a:rPr>
                <a:t>,</a:t>
              </a:r>
              <a:endParaRPr lang="en-GB" b="1" smtClean="0">
                <a:solidFill>
                  <a:srgbClr val="009900"/>
                </a:solidFill>
                <a:latin typeface="Lucida Sans Unicode" pitchFamily="34" charset="0"/>
                <a:cs typeface="+mn-cs"/>
              </a:endParaRPr>
            </a:p>
            <a:p>
              <a:pPr eaLnBrk="0" hangingPunct="0"/>
              <a:r>
                <a:rPr lang="en-GB" b="1" smtClean="0">
                  <a:solidFill>
                    <a:srgbClr val="00990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0080"/>
                  </a:solidFill>
                  <a:latin typeface="Lucida Sans Unicode" pitchFamily="34" charset="0"/>
                  <a:cs typeface="+mn-cs"/>
                </a:rPr>
                <a:t>,,...</a:t>
              </a:r>
            </a:p>
            <a:p>
              <a:pPr eaLnBrk="0" hangingPunct="0"/>
              <a:r>
                <a:rPr lang="en-GB" b="1" smtClean="0">
                  <a:solidFill>
                    <a:srgbClr val="00008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9900"/>
                  </a:solidFill>
                  <a:latin typeface="Lucida Sans Unicode" pitchFamily="34" charset="0"/>
                  <a:cs typeface="+mn-cs"/>
                </a:rPr>
                <a:t>,.,..</a:t>
              </a:r>
            </a:p>
            <a:p>
              <a:pPr eaLnBrk="0" hangingPunct="0"/>
              <a:r>
                <a:rPr lang="en-GB" b="1" smtClean="0">
                  <a:solidFill>
                    <a:srgbClr val="009900"/>
                  </a:solidFill>
                  <a:latin typeface="Lucida Sans Unicode" pitchFamily="34" charset="0"/>
                  <a:cs typeface="+mn-cs"/>
                </a:rPr>
                <a:t>     .</a:t>
              </a:r>
              <a:r>
                <a:rPr lang="en-GB" b="1" smtClean="0">
                  <a:solidFill>
                    <a:srgbClr val="000080"/>
                  </a:solidFill>
                  <a:latin typeface="Lucida Sans Unicode" pitchFamily="34" charset="0"/>
                  <a:cs typeface="+mn-cs"/>
                </a:rPr>
                <a:t>.</a:t>
              </a:r>
              <a:endParaRPr lang="en-GB" b="1" smtClean="0">
                <a:solidFill>
                  <a:srgbClr val="FFFFFF"/>
                </a:solidFill>
                <a:latin typeface="Lucida Sans Unicode" pitchFamily="34" charset="0"/>
                <a:cs typeface="+mn-cs"/>
              </a:endParaRPr>
            </a:p>
          </p:txBody>
        </p:sp>
        <p:sp>
          <p:nvSpPr>
            <p:cNvPr id="95292" name="Text Box 60"/>
            <p:cNvSpPr txBox="1">
              <a:spLocks noChangeArrowheads="1"/>
            </p:cNvSpPr>
            <p:nvPr/>
          </p:nvSpPr>
          <p:spPr bwMode="auto">
            <a:xfrm>
              <a:off x="1156" y="1071"/>
              <a:ext cx="622"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b="1" smtClean="0">
                  <a:solidFill>
                    <a:srgbClr val="FFFFFF"/>
                  </a:solidFill>
                  <a:latin typeface="Lucida Sans Unicode" pitchFamily="34" charset="0"/>
                  <a:cs typeface="+mn-cs"/>
                </a:rPr>
                <a:t>     </a:t>
              </a:r>
              <a:endParaRPr lang="en-GB" b="1" smtClean="0">
                <a:solidFill>
                  <a:srgbClr val="009900"/>
                </a:solidFill>
                <a:latin typeface="Lucida Sans Unicode" pitchFamily="34" charset="0"/>
                <a:cs typeface="+mn-cs"/>
              </a:endParaRPr>
            </a:p>
            <a:p>
              <a:pPr eaLnBrk="0" hangingPunct="0"/>
              <a:r>
                <a:rPr lang="en-GB" b="1" smtClean="0">
                  <a:solidFill>
                    <a:srgbClr val="009900"/>
                  </a:solidFill>
                  <a:latin typeface="Lucida Sans Unicode" pitchFamily="34" charset="0"/>
                  <a:cs typeface="+mn-cs"/>
                </a:rPr>
                <a:t> .</a:t>
              </a:r>
              <a:r>
                <a:rPr lang="en-GB" b="1" smtClean="0">
                  <a:solidFill>
                    <a:srgbClr val="FF0000"/>
                  </a:solidFill>
                  <a:latin typeface="Lucida Sans Unicode" pitchFamily="34" charset="0"/>
                  <a:cs typeface="+mn-cs"/>
                </a:rPr>
                <a:t>,..,</a:t>
              </a:r>
              <a:r>
                <a:rPr lang="en-GB" b="1" smtClean="0">
                  <a:solidFill>
                    <a:srgbClr val="000080"/>
                  </a:solidFill>
                  <a:latin typeface="Lucida Sans Unicode" pitchFamily="34" charset="0"/>
                  <a:cs typeface="+mn-cs"/>
                </a:rPr>
                <a:t>,,...</a:t>
              </a:r>
            </a:p>
            <a:p>
              <a:pPr eaLnBrk="0" hangingPunct="0"/>
              <a:r>
                <a:rPr lang="en-GB" b="1" smtClean="0">
                  <a:solidFill>
                    <a:srgbClr val="000080"/>
                  </a:solidFill>
                  <a:latin typeface="Lucida Sans Unicode" pitchFamily="34" charset="0"/>
                  <a:cs typeface="+mn-cs"/>
                </a:rPr>
                <a:t>,,</a:t>
              </a:r>
              <a:r>
                <a:rPr lang="en-GB" b="1" smtClean="0">
                  <a:solidFill>
                    <a:srgbClr val="FF0000"/>
                  </a:solidFill>
                  <a:latin typeface="Lucida Sans Unicode" pitchFamily="34" charset="0"/>
                  <a:cs typeface="+mn-cs"/>
                </a:rPr>
                <a:t>..,.</a:t>
              </a:r>
              <a:r>
                <a:rPr lang="en-GB" b="1" smtClean="0">
                  <a:solidFill>
                    <a:srgbClr val="009900"/>
                  </a:solidFill>
                  <a:latin typeface="Lucida Sans Unicode" pitchFamily="34" charset="0"/>
                  <a:cs typeface="+mn-cs"/>
                </a:rPr>
                <a:t>,.,.</a:t>
              </a:r>
            </a:p>
            <a:p>
              <a:pPr eaLnBrk="0" hangingPunct="0"/>
              <a:r>
                <a:rPr lang="en-GB" b="1" smtClean="0">
                  <a:solidFill>
                    <a:srgbClr val="009900"/>
                  </a:solidFill>
                  <a:latin typeface="Lucida Sans Unicode" pitchFamily="34" charset="0"/>
                  <a:cs typeface="+mn-cs"/>
                </a:rPr>
                <a:t>     .</a:t>
              </a:r>
              <a:r>
                <a:rPr lang="en-GB" b="1" smtClean="0">
                  <a:solidFill>
                    <a:srgbClr val="000080"/>
                  </a:solidFill>
                  <a:latin typeface="Lucida Sans Unicode" pitchFamily="34" charset="0"/>
                  <a:cs typeface="+mn-cs"/>
                </a:rPr>
                <a:t>.</a:t>
              </a:r>
              <a:endParaRPr lang="en-GB" b="1" smtClean="0">
                <a:solidFill>
                  <a:srgbClr val="FFFFFF"/>
                </a:solidFill>
                <a:latin typeface="Lucida Sans Unicode" pitchFamily="34" charset="0"/>
                <a:cs typeface="+mn-cs"/>
              </a:endParaRPr>
            </a:p>
          </p:txBody>
        </p:sp>
      </p:grpSp>
      <p:sp>
        <p:nvSpPr>
          <p:cNvPr id="95293" name="AutoShape 61"/>
          <p:cNvSpPr>
            <a:spLocks noChangeArrowheads="1"/>
          </p:cNvSpPr>
          <p:nvPr/>
        </p:nvSpPr>
        <p:spPr bwMode="auto">
          <a:xfrm>
            <a:off x="3851275" y="2349500"/>
            <a:ext cx="914400" cy="914400"/>
          </a:xfrm>
          <a:prstGeom prst="irregularSeal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200" b="1" smtClean="0">
              <a:solidFill>
                <a:srgbClr val="000099"/>
              </a:solidFill>
              <a:latin typeface="Lucida Sans Unicode" pitchFamily="34" charset="0"/>
              <a:cs typeface="+mn-cs"/>
            </a:endParaRPr>
          </a:p>
        </p:txBody>
      </p:sp>
      <p:grpSp>
        <p:nvGrpSpPr>
          <p:cNvPr id="95294" name="Group 62"/>
          <p:cNvGrpSpPr>
            <a:grpSpLocks/>
          </p:cNvGrpSpPr>
          <p:nvPr/>
        </p:nvGrpSpPr>
        <p:grpSpPr bwMode="auto">
          <a:xfrm>
            <a:off x="7102475" y="4652963"/>
            <a:ext cx="925513" cy="936625"/>
            <a:chOff x="4195" y="3612"/>
            <a:chExt cx="583" cy="590"/>
          </a:xfrm>
        </p:grpSpPr>
        <p:sp>
          <p:nvSpPr>
            <p:cNvPr id="95295" name="Line 63"/>
            <p:cNvSpPr>
              <a:spLocks noChangeShapeType="1"/>
            </p:cNvSpPr>
            <p:nvPr/>
          </p:nvSpPr>
          <p:spPr bwMode="auto">
            <a:xfrm>
              <a:off x="4195" y="3612"/>
              <a:ext cx="0" cy="59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b="1" smtClean="0">
                <a:solidFill>
                  <a:srgbClr val="000099"/>
                </a:solidFill>
                <a:latin typeface="Lucida Sans Unicode" pitchFamily="34" charset="0"/>
                <a:cs typeface="+mn-cs"/>
              </a:endParaRPr>
            </a:p>
          </p:txBody>
        </p:sp>
        <p:sp>
          <p:nvSpPr>
            <p:cNvPr id="95296" name="Text Box 64"/>
            <p:cNvSpPr txBox="1">
              <a:spLocks noChangeArrowheads="1"/>
            </p:cNvSpPr>
            <p:nvPr/>
          </p:nvSpPr>
          <p:spPr bwMode="auto">
            <a:xfrm>
              <a:off x="4217" y="3835"/>
              <a:ext cx="561" cy="2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1600" smtClean="0">
                  <a:solidFill>
                    <a:srgbClr val="FFFFFF"/>
                  </a:solidFill>
                  <a:latin typeface="Lucida Sans Unicode" pitchFamily="34" charset="0"/>
                  <a:cs typeface="+mn-cs"/>
                </a:rPr>
                <a:t>10</a:t>
              </a:r>
              <a:r>
                <a:rPr lang="en-GB" sz="1600" baseline="30000" smtClean="0">
                  <a:solidFill>
                    <a:srgbClr val="FFFFFF"/>
                  </a:solidFill>
                  <a:latin typeface="Lucida Sans Unicode" pitchFamily="34" charset="0"/>
                  <a:cs typeface="+mn-cs"/>
                </a:rPr>
                <a:t>-15</a:t>
              </a:r>
              <a:r>
                <a:rPr lang="en-GB" sz="1600" smtClean="0">
                  <a:solidFill>
                    <a:srgbClr val="FFFFFF"/>
                  </a:solidFill>
                  <a:latin typeface="Lucida Sans Unicode" pitchFamily="34" charset="0"/>
                  <a:cs typeface="+mn-cs"/>
                </a:rPr>
                <a:t>m</a:t>
              </a:r>
            </a:p>
          </p:txBody>
        </p:sp>
      </p:grpSp>
      <p:sp>
        <p:nvSpPr>
          <p:cNvPr id="95297" name="Text Box 65"/>
          <p:cNvSpPr txBox="1">
            <a:spLocks noChangeArrowheads="1"/>
          </p:cNvSpPr>
          <p:nvPr/>
        </p:nvSpPr>
        <p:spPr bwMode="auto">
          <a:xfrm>
            <a:off x="2032000" y="17303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sz="2800" smtClean="0">
              <a:solidFill>
                <a:srgbClr val="FFFFFF"/>
              </a:solidFill>
              <a:latin typeface="Lucida Sans Unicode" pitchFamily="34" charset="0"/>
              <a:cs typeface="+mn-cs"/>
            </a:endParaRPr>
          </a:p>
        </p:txBody>
      </p:sp>
      <p:sp>
        <p:nvSpPr>
          <p:cNvPr id="95298" name="Text Box 66"/>
          <p:cNvSpPr txBox="1">
            <a:spLocks noChangeArrowheads="1"/>
          </p:cNvSpPr>
          <p:nvPr/>
        </p:nvSpPr>
        <p:spPr bwMode="auto">
          <a:xfrm>
            <a:off x="4708525" y="125413"/>
            <a:ext cx="3248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800" smtClean="0">
                <a:solidFill>
                  <a:srgbClr val="FFFFFF"/>
                </a:solidFill>
                <a:latin typeface="Lucida Sans Unicode" pitchFamily="34" charset="0"/>
                <a:cs typeface="+mn-cs"/>
              </a:rPr>
              <a:t>Botsende bundels</a:t>
            </a:r>
          </a:p>
        </p:txBody>
      </p:sp>
      <p:sp>
        <p:nvSpPr>
          <p:cNvPr id="95299" name="Text Box 67"/>
          <p:cNvSpPr txBox="1">
            <a:spLocks noChangeArrowheads="1"/>
          </p:cNvSpPr>
          <p:nvPr/>
        </p:nvSpPr>
        <p:spPr bwMode="auto">
          <a:xfrm>
            <a:off x="95250" y="5581823"/>
            <a:ext cx="9048750" cy="1311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000" dirty="0" smtClean="0">
                <a:solidFill>
                  <a:srgbClr val="FFFFFF"/>
                </a:solidFill>
                <a:latin typeface="Lucida Sans Unicode" pitchFamily="34" charset="0"/>
                <a:cs typeface="+mn-cs"/>
              </a:rPr>
              <a:t>De detector </a:t>
            </a:r>
            <a:r>
              <a:rPr lang="en-GB" sz="2000" dirty="0" err="1" smtClean="0">
                <a:solidFill>
                  <a:srgbClr val="FFFFFF"/>
                </a:solidFill>
                <a:latin typeface="Lucida Sans Unicode" pitchFamily="34" charset="0"/>
                <a:cs typeface="+mn-cs"/>
              </a:rPr>
              <a:t>ziet</a:t>
            </a:r>
            <a:r>
              <a:rPr lang="en-GB" sz="2000" dirty="0" smtClean="0">
                <a:solidFill>
                  <a:srgbClr val="FFFFFF"/>
                </a:solidFill>
                <a:latin typeface="Lucida Sans Unicode" pitchFamily="34" charset="0"/>
                <a:cs typeface="+mn-cs"/>
              </a:rPr>
              <a:t> 1 </a:t>
            </a:r>
            <a:r>
              <a:rPr lang="en-GB" sz="2000" dirty="0" err="1" smtClean="0">
                <a:solidFill>
                  <a:srgbClr val="FFFFFF"/>
                </a:solidFill>
                <a:latin typeface="Lucida Sans Unicode" pitchFamily="34" charset="0"/>
                <a:cs typeface="+mn-cs"/>
              </a:rPr>
              <a:t>miljard</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botsingen</a:t>
            </a:r>
            <a:r>
              <a:rPr lang="en-GB" sz="2000" dirty="0" smtClean="0">
                <a:solidFill>
                  <a:srgbClr val="FFFFFF"/>
                </a:solidFill>
                <a:latin typeface="Lucida Sans Unicode" pitchFamily="34" charset="0"/>
                <a:cs typeface="+mn-cs"/>
              </a:rPr>
              <a:t> per </a:t>
            </a:r>
            <a:r>
              <a:rPr lang="en-GB" sz="2000" dirty="0" err="1" smtClean="0">
                <a:solidFill>
                  <a:srgbClr val="FFFFFF"/>
                </a:solidFill>
                <a:latin typeface="Lucida Sans Unicode" pitchFamily="34" charset="0"/>
                <a:cs typeface="+mn-cs"/>
              </a:rPr>
              <a:t>seconde</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er</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worden</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honderden</a:t>
            </a:r>
            <a:endParaRPr lang="en-GB" sz="2000" dirty="0" smtClean="0">
              <a:solidFill>
                <a:srgbClr val="FFFFFF"/>
              </a:solidFill>
              <a:latin typeface="Lucida Sans Unicode" pitchFamily="34" charset="0"/>
              <a:cs typeface="+mn-cs"/>
            </a:endParaRPr>
          </a:p>
          <a:p>
            <a:pPr eaLnBrk="0" hangingPunct="0"/>
            <a:r>
              <a:rPr lang="en-GB" sz="2000" dirty="0" err="1" smtClean="0">
                <a:solidFill>
                  <a:srgbClr val="FFFFFF"/>
                </a:solidFill>
                <a:latin typeface="Lucida Sans Unicode" pitchFamily="34" charset="0"/>
                <a:cs typeface="+mn-cs"/>
              </a:rPr>
              <a:t>deeltjes</a:t>
            </a:r>
            <a:r>
              <a:rPr lang="en-GB" sz="2000" dirty="0" smtClean="0">
                <a:solidFill>
                  <a:srgbClr val="FFFFFF"/>
                </a:solidFill>
                <a:latin typeface="Lucida Sans Unicode" pitchFamily="34" charset="0"/>
                <a:cs typeface="+mn-cs"/>
              </a:rPr>
              <a:t> per </a:t>
            </a:r>
            <a:r>
              <a:rPr lang="en-GB" sz="2000" dirty="0" err="1" smtClean="0">
                <a:solidFill>
                  <a:srgbClr val="FFFFFF"/>
                </a:solidFill>
                <a:latin typeface="Lucida Sans Unicode" pitchFamily="34" charset="0"/>
                <a:cs typeface="+mn-cs"/>
              </a:rPr>
              <a:t>botsing</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geproduceerd</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snelle</a:t>
            </a:r>
            <a:r>
              <a:rPr lang="en-GB" sz="2000" dirty="0" smtClean="0">
                <a:solidFill>
                  <a:srgbClr val="FFFFFF"/>
                </a:solidFill>
                <a:latin typeface="Lucida Sans Unicode" pitchFamily="34" charset="0"/>
                <a:cs typeface="+mn-cs"/>
              </a:rPr>
              <a:t> en </a:t>
            </a:r>
            <a:r>
              <a:rPr lang="en-GB" sz="2000" dirty="0" err="1" smtClean="0">
                <a:solidFill>
                  <a:srgbClr val="FFFFFF"/>
                </a:solidFill>
                <a:latin typeface="Lucida Sans Unicode" pitchFamily="34" charset="0"/>
                <a:cs typeface="+mn-cs"/>
              </a:rPr>
              <a:t>stralingsbestendige</a:t>
            </a:r>
            <a:r>
              <a:rPr lang="en-GB" sz="2000" dirty="0" smtClean="0">
                <a:solidFill>
                  <a:srgbClr val="FFFFFF"/>
                </a:solidFill>
                <a:latin typeface="Lucida Sans Unicode" pitchFamily="34" charset="0"/>
                <a:cs typeface="+mn-cs"/>
              </a:rPr>
              <a:t> de-</a:t>
            </a:r>
          </a:p>
          <a:p>
            <a:pPr eaLnBrk="0" hangingPunct="0"/>
            <a:r>
              <a:rPr lang="en-GB" sz="2000" dirty="0" err="1" smtClean="0">
                <a:solidFill>
                  <a:srgbClr val="FFFFFF"/>
                </a:solidFill>
                <a:latin typeface="Lucida Sans Unicode" pitchFamily="34" charset="0"/>
                <a:cs typeface="+mn-cs"/>
              </a:rPr>
              <a:t>tectoren</a:t>
            </a:r>
            <a:r>
              <a:rPr lang="en-GB" sz="2000" dirty="0" smtClean="0">
                <a:solidFill>
                  <a:srgbClr val="FFFFFF"/>
                </a:solidFill>
                <a:latin typeface="Lucida Sans Unicode" pitchFamily="34" charset="0"/>
                <a:cs typeface="+mn-cs"/>
              </a:rPr>
              <a:t> en electronica </a:t>
            </a:r>
            <a:r>
              <a:rPr lang="en-GB" sz="2000" dirty="0" err="1" smtClean="0">
                <a:solidFill>
                  <a:srgbClr val="FFFFFF"/>
                </a:solidFill>
                <a:latin typeface="Lucida Sans Unicode" pitchFamily="34" charset="0"/>
                <a:cs typeface="+mn-cs"/>
              </a:rPr>
              <a:t>sturen</a:t>
            </a:r>
            <a:r>
              <a:rPr lang="en-GB" sz="2000" dirty="0" smtClean="0">
                <a:solidFill>
                  <a:srgbClr val="FFFFFF"/>
                </a:solidFill>
                <a:latin typeface="Lucida Sans Unicode" pitchFamily="34" charset="0"/>
                <a:cs typeface="+mn-cs"/>
              </a:rPr>
              <a:t> de </a:t>
            </a:r>
            <a:r>
              <a:rPr lang="en-GB" sz="2000" dirty="0" err="1" smtClean="0">
                <a:solidFill>
                  <a:srgbClr val="FFFFFF"/>
                </a:solidFill>
                <a:latin typeface="Lucida Sans Unicode" pitchFamily="34" charset="0"/>
                <a:cs typeface="+mn-cs"/>
              </a:rPr>
              <a:t>signalen</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naar</a:t>
            </a:r>
            <a:r>
              <a:rPr lang="en-GB" sz="2000" dirty="0" smtClean="0">
                <a:solidFill>
                  <a:srgbClr val="FFFFFF"/>
                </a:solidFill>
                <a:latin typeface="Lucida Sans Unicode" pitchFamily="34" charset="0"/>
                <a:cs typeface="+mn-cs"/>
              </a:rPr>
              <a:t> het ‘on line’ computer-</a:t>
            </a:r>
          </a:p>
          <a:p>
            <a:pPr eaLnBrk="0" hangingPunct="0"/>
            <a:r>
              <a:rPr lang="en-GB" sz="2000" dirty="0" err="1" smtClean="0">
                <a:solidFill>
                  <a:srgbClr val="FFFFFF"/>
                </a:solidFill>
                <a:latin typeface="Lucida Sans Unicode" pitchFamily="34" charset="0"/>
                <a:cs typeface="+mn-cs"/>
              </a:rPr>
              <a:t>systeen</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dat</a:t>
            </a:r>
            <a:r>
              <a:rPr lang="en-GB" sz="2000" dirty="0" smtClean="0">
                <a:solidFill>
                  <a:srgbClr val="FFFFFF"/>
                </a:solidFill>
                <a:latin typeface="Lucida Sans Unicode" pitchFamily="34" charset="0"/>
                <a:cs typeface="+mn-cs"/>
              </a:rPr>
              <a:t> 150 ‘events’ (150 </a:t>
            </a:r>
            <a:r>
              <a:rPr lang="en-GB" sz="2000" dirty="0" err="1" smtClean="0">
                <a:solidFill>
                  <a:srgbClr val="FFFFFF"/>
                </a:solidFill>
                <a:latin typeface="Lucida Sans Unicode" pitchFamily="34" charset="0"/>
                <a:cs typeface="+mn-cs"/>
              </a:rPr>
              <a:t>MBytes</a:t>
            </a:r>
            <a:r>
              <a:rPr lang="en-GB" sz="2000" dirty="0" smtClean="0">
                <a:solidFill>
                  <a:srgbClr val="FFFFFF"/>
                </a:solidFill>
                <a:latin typeface="Lucida Sans Unicode" pitchFamily="34" charset="0"/>
                <a:cs typeface="+mn-cs"/>
              </a:rPr>
              <a:t>) per </a:t>
            </a:r>
            <a:r>
              <a:rPr lang="en-GB" sz="2000" dirty="0" err="1" smtClean="0">
                <a:solidFill>
                  <a:srgbClr val="FFFFFF"/>
                </a:solidFill>
                <a:latin typeface="Lucida Sans Unicode" pitchFamily="34" charset="0"/>
                <a:cs typeface="+mn-cs"/>
              </a:rPr>
              <a:t>seconde</a:t>
            </a:r>
            <a:r>
              <a:rPr lang="en-GB" sz="2000" dirty="0" smtClean="0">
                <a:solidFill>
                  <a:srgbClr val="FFFFFF"/>
                </a:solidFill>
                <a:latin typeface="Lucida Sans Unicode" pitchFamily="34" charset="0"/>
                <a:cs typeface="+mn-cs"/>
              </a:rPr>
              <a:t> </a:t>
            </a:r>
            <a:r>
              <a:rPr lang="en-GB" sz="2000" dirty="0" err="1" smtClean="0">
                <a:solidFill>
                  <a:srgbClr val="FFFFFF"/>
                </a:solidFill>
                <a:latin typeface="Lucida Sans Unicode" pitchFamily="34" charset="0"/>
                <a:cs typeface="+mn-cs"/>
              </a:rPr>
              <a:t>opslaat</a:t>
            </a:r>
            <a:r>
              <a:rPr lang="en-GB" sz="2000" dirty="0" smtClean="0">
                <a:solidFill>
                  <a:srgbClr val="FFFFFF"/>
                </a:solidFill>
                <a:latin typeface="Lucida Sans Unicode" pitchFamily="34" charset="0"/>
                <a:cs typeface="+mn-cs"/>
              </a:rPr>
              <a:t>.</a:t>
            </a:r>
          </a:p>
        </p:txBody>
      </p:sp>
      <p:pic>
        <p:nvPicPr>
          <p:cNvPr id="95300" name="Picture 68" descr="AT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981075"/>
            <a:ext cx="6480175" cy="4646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fill="hold" nodeType="clickEffect">
                                  <p:stCondLst>
                                    <p:cond delay="0"/>
                                  </p:stCondLst>
                                  <p:childTnLst>
                                    <p:animMotion origin="layout" path="M -0.00191 -0.00092 L 0.24809 -0.00092 " pathEditMode="relative" rAng="0" ptsTypes="AA">
                                      <p:cBhvr>
                                        <p:cTn id="6" dur="1000" fill="hold"/>
                                        <p:tgtEl>
                                          <p:spTgt spid="95254"/>
                                        </p:tgtEl>
                                        <p:attrNameLst>
                                          <p:attrName>ppt_x</p:attrName>
                                          <p:attrName>ppt_y</p:attrName>
                                        </p:attrNameLst>
                                      </p:cBhvr>
                                      <p:rCtr x="12500" y="0"/>
                                    </p:animMotion>
                                  </p:childTnLst>
                                </p:cTn>
                              </p:par>
                              <p:par>
                                <p:cTn id="7" presetID="35" presetClass="path" presetSubtype="0" fill="hold" nodeType="withEffect">
                                  <p:stCondLst>
                                    <p:cond delay="0"/>
                                  </p:stCondLst>
                                  <p:childTnLst>
                                    <p:animMotion origin="layout" path="M 0 0  L -0.25 0  E" pathEditMode="relative" rAng="0" ptsTypes="">
                                      <p:cBhvr>
                                        <p:cTn id="8" dur="1000" fill="hold"/>
                                        <p:tgtEl>
                                          <p:spTgt spid="95259"/>
                                        </p:tgtEl>
                                        <p:attrNameLst>
                                          <p:attrName>ppt_x</p:attrName>
                                          <p:attrName>ppt_y</p:attrName>
                                        </p:attrNameLst>
                                      </p:cBhvr>
                                      <p:rCtr x="0" y="0"/>
                                    </p:animMotion>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95259"/>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95254"/>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95293"/>
                                        </p:tgtEl>
                                        <p:attrNameLst>
                                          <p:attrName>style.visibility</p:attrName>
                                        </p:attrNameLst>
                                      </p:cBhvr>
                                      <p:to>
                                        <p:strVal val="visible"/>
                                      </p:to>
                                    </p:set>
                                  </p:childTnLst>
                                </p:cTn>
                              </p:par>
                            </p:childTnLst>
                          </p:cTn>
                        </p:par>
                        <p:par>
                          <p:cTn id="16" fill="hold" nodeType="afterGroup">
                            <p:stCondLst>
                              <p:cond delay="1000"/>
                            </p:stCondLst>
                            <p:childTnLst>
                              <p:par>
                                <p:cTn id="17" presetID="10" presetClass="exit" presetSubtype="0" fill="hold" grpId="1" nodeType="afterEffect">
                                  <p:stCondLst>
                                    <p:cond delay="0"/>
                                  </p:stCondLst>
                                  <p:childTnLst>
                                    <p:animEffect transition="out" filter="fade">
                                      <p:cBhvr>
                                        <p:cTn id="18" dur="1000"/>
                                        <p:tgtEl>
                                          <p:spTgt spid="95293"/>
                                        </p:tgtEl>
                                      </p:cBhvr>
                                    </p:animEffect>
                                    <p:set>
                                      <p:cBhvr>
                                        <p:cTn id="19" dur="1" fill="hold">
                                          <p:stCondLst>
                                            <p:cond delay="999"/>
                                          </p:stCondLst>
                                        </p:cTn>
                                        <p:tgtEl>
                                          <p:spTgt spid="95293"/>
                                        </p:tgtEl>
                                        <p:attrNameLst>
                                          <p:attrName>style.visibility</p:attrName>
                                        </p:attrNameLst>
                                      </p:cBhvr>
                                      <p:to>
                                        <p:strVal val="hidden"/>
                                      </p:to>
                                    </p:set>
                                  </p:childTnLst>
                                </p:cTn>
                              </p:par>
                              <p:par>
                                <p:cTn id="20" presetID="31" presetClass="entr" presetSubtype="0" fill="hold" nodeType="withEffect">
                                  <p:stCondLst>
                                    <p:cond delay="0"/>
                                  </p:stCondLst>
                                  <p:iterate type="lt">
                                    <p:tmPct val="5000"/>
                                  </p:iterate>
                                  <p:childTnLst>
                                    <p:set>
                                      <p:cBhvr>
                                        <p:cTn id="21" dur="1" fill="hold">
                                          <p:stCondLst>
                                            <p:cond delay="0"/>
                                          </p:stCondLst>
                                        </p:cTn>
                                        <p:tgtEl>
                                          <p:spTgt spid="95264"/>
                                        </p:tgtEl>
                                        <p:attrNameLst>
                                          <p:attrName>style.visibility</p:attrName>
                                        </p:attrNameLst>
                                      </p:cBhvr>
                                      <p:to>
                                        <p:strVal val="visible"/>
                                      </p:to>
                                    </p:set>
                                    <p:anim calcmode="lin" valueType="num">
                                      <p:cBhvr>
                                        <p:cTn id="22" dur="1000" fill="hold"/>
                                        <p:tgtEl>
                                          <p:spTgt spid="95264"/>
                                        </p:tgtEl>
                                        <p:attrNameLst>
                                          <p:attrName>ppt_w</p:attrName>
                                        </p:attrNameLst>
                                      </p:cBhvr>
                                      <p:tavLst>
                                        <p:tav tm="0">
                                          <p:val>
                                            <p:fltVal val="0"/>
                                          </p:val>
                                        </p:tav>
                                        <p:tav tm="100000">
                                          <p:val>
                                            <p:strVal val="#ppt_w"/>
                                          </p:val>
                                        </p:tav>
                                      </p:tavLst>
                                    </p:anim>
                                    <p:anim calcmode="lin" valueType="num">
                                      <p:cBhvr>
                                        <p:cTn id="23" dur="1000" fill="hold"/>
                                        <p:tgtEl>
                                          <p:spTgt spid="95264"/>
                                        </p:tgtEl>
                                        <p:attrNameLst>
                                          <p:attrName>ppt_h</p:attrName>
                                        </p:attrNameLst>
                                      </p:cBhvr>
                                      <p:tavLst>
                                        <p:tav tm="0">
                                          <p:val>
                                            <p:fltVal val="0"/>
                                          </p:val>
                                        </p:tav>
                                        <p:tav tm="100000">
                                          <p:val>
                                            <p:strVal val="#ppt_h"/>
                                          </p:val>
                                        </p:tav>
                                      </p:tavLst>
                                    </p:anim>
                                    <p:anim calcmode="lin" valueType="num">
                                      <p:cBhvr>
                                        <p:cTn id="24" dur="1000" fill="hold"/>
                                        <p:tgtEl>
                                          <p:spTgt spid="95264"/>
                                        </p:tgtEl>
                                        <p:attrNameLst>
                                          <p:attrName>style.rotation</p:attrName>
                                        </p:attrNameLst>
                                      </p:cBhvr>
                                      <p:tavLst>
                                        <p:tav tm="0">
                                          <p:val>
                                            <p:fltVal val="90"/>
                                          </p:val>
                                        </p:tav>
                                        <p:tav tm="100000">
                                          <p:val>
                                            <p:fltVal val="0"/>
                                          </p:val>
                                        </p:tav>
                                      </p:tavLst>
                                    </p:anim>
                                    <p:animEffect transition="in" filter="fade">
                                      <p:cBhvr>
                                        <p:cTn id="25" dur="1000"/>
                                        <p:tgtEl>
                                          <p:spTgt spid="95264"/>
                                        </p:tgtEl>
                                      </p:cBhvr>
                                    </p:animEffect>
                                  </p:childTnLst>
                                </p:cTn>
                              </p:par>
                              <p:par>
                                <p:cTn id="26" presetID="1" presetClass="entr" presetSubtype="0" fill="hold" nodeType="withEffect">
                                  <p:stCondLst>
                                    <p:cond delay="0"/>
                                  </p:stCondLst>
                                  <p:childTnLst>
                                    <p:set>
                                      <p:cBhvr>
                                        <p:cTn id="27" dur="1" fill="hold">
                                          <p:stCondLst>
                                            <p:cond delay="0"/>
                                          </p:stCondLst>
                                        </p:cTn>
                                        <p:tgtEl>
                                          <p:spTgt spid="95283"/>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00382 -0.00069 L -0.2559 -0.16855 " pathEditMode="relative" rAng="0" ptsTypes="AA">
                                      <p:cBhvr>
                                        <p:cTn id="29" dur="1000" fill="hold"/>
                                        <p:tgtEl>
                                          <p:spTgt spid="95283"/>
                                        </p:tgtEl>
                                        <p:attrNameLst>
                                          <p:attrName>ppt_x</p:attrName>
                                          <p:attrName>ppt_y</p:attrName>
                                        </p:attrNameLst>
                                      </p:cBhvr>
                                      <p:rCtr x="-12604" y="-8393"/>
                                    </p:animMotion>
                                  </p:childTnLst>
                                </p:cTn>
                              </p:par>
                              <p:par>
                                <p:cTn id="30" presetID="1" presetClass="entr" presetSubtype="0" fill="hold" nodeType="withEffect">
                                  <p:stCondLst>
                                    <p:cond delay="0"/>
                                  </p:stCondLst>
                                  <p:childTnLst>
                                    <p:set>
                                      <p:cBhvr>
                                        <p:cTn id="31" dur="1" fill="hold">
                                          <p:stCondLst>
                                            <p:cond delay="0"/>
                                          </p:stCondLst>
                                        </p:cTn>
                                        <p:tgtEl>
                                          <p:spTgt spid="95288"/>
                                        </p:tgtEl>
                                        <p:attrNameLst>
                                          <p:attrName>style.visibility</p:attrName>
                                        </p:attrNameLst>
                                      </p:cBhvr>
                                      <p:to>
                                        <p:strVal val="visible"/>
                                      </p:to>
                                    </p:set>
                                  </p:childTnLst>
                                </p:cTn>
                              </p:par>
                              <p:par>
                                <p:cTn id="32" presetID="49" presetClass="path" presetSubtype="0" fill="hold" nodeType="withEffect">
                                  <p:stCondLst>
                                    <p:cond delay="0"/>
                                  </p:stCondLst>
                                  <p:childTnLst>
                                    <p:animMotion origin="layout" path="M 3.61111E-6 5.78035E-8 L 0.25 0.33295 " pathEditMode="relative" rAng="0" ptsTypes="AA">
                                      <p:cBhvr>
                                        <p:cTn id="33" dur="1000" fill="hold"/>
                                        <p:tgtEl>
                                          <p:spTgt spid="95288"/>
                                        </p:tgtEl>
                                        <p:attrNameLst>
                                          <p:attrName>ppt_x</p:attrName>
                                          <p:attrName>ppt_y</p:attrName>
                                        </p:attrNameLst>
                                      </p:cBhvr>
                                      <p:rCtr x="12500" y="16647"/>
                                    </p:animMotion>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95234"/>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95294"/>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529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5" presetClass="entr" presetSubtype="0" fill="hold" nodeType="clickEffect">
                                  <p:stCondLst>
                                    <p:cond delay="0"/>
                                  </p:stCondLst>
                                  <p:childTnLst>
                                    <p:set>
                                      <p:cBhvr>
                                        <p:cTn id="49" dur="1" fill="hold">
                                          <p:stCondLst>
                                            <p:cond delay="0"/>
                                          </p:stCondLst>
                                        </p:cTn>
                                        <p:tgtEl>
                                          <p:spTgt spid="95300"/>
                                        </p:tgtEl>
                                        <p:attrNameLst>
                                          <p:attrName>style.visibility</p:attrName>
                                        </p:attrNameLst>
                                      </p:cBhvr>
                                      <p:to>
                                        <p:strVal val="visible"/>
                                      </p:to>
                                    </p:set>
                                    <p:anim calcmode="lin" valueType="num">
                                      <p:cBhvr>
                                        <p:cTn id="50" dur="1000" fill="hold"/>
                                        <p:tgtEl>
                                          <p:spTgt spid="95300"/>
                                        </p:tgtEl>
                                        <p:attrNameLst>
                                          <p:attrName>ppt_w</p:attrName>
                                        </p:attrNameLst>
                                      </p:cBhvr>
                                      <p:tavLst>
                                        <p:tav tm="0">
                                          <p:val>
                                            <p:strVal val="#ppt_w*0.70"/>
                                          </p:val>
                                        </p:tav>
                                        <p:tav tm="100000">
                                          <p:val>
                                            <p:strVal val="#ppt_w"/>
                                          </p:val>
                                        </p:tav>
                                      </p:tavLst>
                                    </p:anim>
                                    <p:anim calcmode="lin" valueType="num">
                                      <p:cBhvr>
                                        <p:cTn id="51" dur="1000" fill="hold"/>
                                        <p:tgtEl>
                                          <p:spTgt spid="95300"/>
                                        </p:tgtEl>
                                        <p:attrNameLst>
                                          <p:attrName>ppt_h</p:attrName>
                                        </p:attrNameLst>
                                      </p:cBhvr>
                                      <p:tavLst>
                                        <p:tav tm="0">
                                          <p:val>
                                            <p:strVal val="#ppt_h"/>
                                          </p:val>
                                        </p:tav>
                                        <p:tav tm="100000">
                                          <p:val>
                                            <p:strVal val="#ppt_h"/>
                                          </p:val>
                                        </p:tav>
                                      </p:tavLst>
                                    </p:anim>
                                    <p:animEffect transition="in" filter="fade">
                                      <p:cBhvr>
                                        <p:cTn id="52" dur="1000"/>
                                        <p:tgtEl>
                                          <p:spTgt spid="9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93" grpId="0" animBg="1"/>
      <p:bldP spid="95293" grpId="1" animBg="1"/>
      <p:bldP spid="952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1-10-21 at 09.13.32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3680" y="838200"/>
            <a:ext cx="8520320" cy="5225008"/>
          </a:xfrm>
          <a:prstGeom prst="rect">
            <a:avLst/>
          </a:prstGeom>
        </p:spPr>
      </p:pic>
      <p:sp>
        <p:nvSpPr>
          <p:cNvPr id="9" name="TextBox 8"/>
          <p:cNvSpPr txBox="1"/>
          <p:nvPr/>
        </p:nvSpPr>
        <p:spPr>
          <a:xfrm>
            <a:off x="1295400" y="6324600"/>
            <a:ext cx="1043876" cy="369332"/>
          </a:xfrm>
          <a:prstGeom prst="rect">
            <a:avLst/>
          </a:prstGeom>
          <a:noFill/>
        </p:spPr>
        <p:txBody>
          <a:bodyPr wrap="none" rtlCol="0">
            <a:spAutoFit/>
          </a:bodyPr>
          <a:lstStyle/>
          <a:p>
            <a:pPr marL="285750" indent="-285750">
              <a:buClr>
                <a:srgbClr val="48D810"/>
              </a:buClr>
              <a:buSzPct val="300000"/>
              <a:buFont typeface="Arial"/>
              <a:buChar char="•"/>
            </a:pPr>
            <a:r>
              <a:rPr lang="en-US" dirty="0">
                <a:solidFill>
                  <a:prstClr val="white"/>
                </a:solidFill>
                <a:latin typeface="Arial" charset="0"/>
                <a:ea typeface="ＭＳ Ｐゴシック" charset="0"/>
                <a:cs typeface="+mn-cs"/>
              </a:rPr>
              <a:t>Tier 0</a:t>
            </a:r>
          </a:p>
        </p:txBody>
      </p:sp>
      <p:sp>
        <p:nvSpPr>
          <p:cNvPr id="10" name="TextBox 9"/>
          <p:cNvSpPr txBox="1"/>
          <p:nvPr/>
        </p:nvSpPr>
        <p:spPr>
          <a:xfrm>
            <a:off x="2514600" y="6324600"/>
            <a:ext cx="1018227" cy="369332"/>
          </a:xfrm>
          <a:prstGeom prst="rect">
            <a:avLst/>
          </a:prstGeom>
          <a:noFill/>
        </p:spPr>
        <p:txBody>
          <a:bodyPr wrap="none" rtlCol="0">
            <a:spAutoFit/>
          </a:bodyPr>
          <a:lstStyle/>
          <a:p>
            <a:pPr marL="285750" indent="-285750">
              <a:buClr>
                <a:srgbClr val="FEFE00"/>
              </a:buClr>
              <a:buSzPct val="300000"/>
              <a:buFont typeface="Arial"/>
              <a:buChar char="•"/>
            </a:pPr>
            <a:r>
              <a:rPr lang="en-US" dirty="0">
                <a:solidFill>
                  <a:srgbClr val="FFFFFF"/>
                </a:solidFill>
                <a:latin typeface="Arial" charset="0"/>
                <a:ea typeface="ＭＳ Ｐゴシック" charset="0"/>
                <a:cs typeface="+mn-cs"/>
              </a:rPr>
              <a:t>Tier 1</a:t>
            </a:r>
          </a:p>
        </p:txBody>
      </p:sp>
      <p:sp>
        <p:nvSpPr>
          <p:cNvPr id="11" name="TextBox 10"/>
          <p:cNvSpPr txBox="1"/>
          <p:nvPr/>
        </p:nvSpPr>
        <p:spPr>
          <a:xfrm>
            <a:off x="3886200" y="6324600"/>
            <a:ext cx="1043876" cy="369332"/>
          </a:xfrm>
          <a:prstGeom prst="rect">
            <a:avLst/>
          </a:prstGeom>
          <a:noFill/>
        </p:spPr>
        <p:txBody>
          <a:bodyPr wrap="none" rtlCol="0">
            <a:spAutoFit/>
          </a:bodyPr>
          <a:lstStyle/>
          <a:p>
            <a:pPr marL="285750" indent="-285750">
              <a:buClr>
                <a:srgbClr val="6DB0FF"/>
              </a:buClr>
              <a:buSzPct val="300000"/>
              <a:buFont typeface="Arial"/>
              <a:buChar char="•"/>
            </a:pPr>
            <a:r>
              <a:rPr lang="en-US" dirty="0">
                <a:solidFill>
                  <a:srgbClr val="FFFFFF"/>
                </a:solidFill>
                <a:latin typeface="Arial" charset="0"/>
                <a:ea typeface="ＭＳ Ｐゴシック" charset="0"/>
                <a:cs typeface="+mn-cs"/>
              </a:rPr>
              <a:t>Tier 2</a:t>
            </a:r>
          </a:p>
        </p:txBody>
      </p:sp>
      <p:sp>
        <p:nvSpPr>
          <p:cNvPr id="12" name="Title 11"/>
          <p:cNvSpPr>
            <a:spLocks noGrp="1"/>
          </p:cNvSpPr>
          <p:nvPr>
            <p:ph type="title"/>
          </p:nvPr>
        </p:nvSpPr>
        <p:spPr/>
        <p:txBody>
          <a:bodyPr/>
          <a:lstStyle/>
          <a:p>
            <a:r>
              <a:rPr lang="en-US" dirty="0" smtClean="0">
                <a:solidFill>
                  <a:srgbClr val="FFFFFF"/>
                </a:solidFill>
              </a:rPr>
              <a:t>WLCG Grid Sites</a:t>
            </a:r>
            <a:endParaRPr lang="en-US" dirty="0">
              <a:solidFill>
                <a:srgbClr val="FFFFFF"/>
              </a:solidFill>
            </a:endParaRPr>
          </a:p>
        </p:txBody>
      </p:sp>
      <p:pic>
        <p:nvPicPr>
          <p:cNvPr id="14" name="Picture 13" descr="Screen Shot 2011-10-21 at 09.31.25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5736" y="838200"/>
            <a:ext cx="8418263" cy="5222803"/>
          </a:xfrm>
          <a:prstGeom prst="rect">
            <a:avLst/>
          </a:prstGeom>
        </p:spPr>
      </p:pic>
      <p:sp>
        <p:nvSpPr>
          <p:cNvPr id="13" name="Content Placeholder 2"/>
          <p:cNvSpPr>
            <a:spLocks noGrp="1"/>
          </p:cNvSpPr>
          <p:nvPr>
            <p:ph idx="4294967295"/>
          </p:nvPr>
        </p:nvSpPr>
        <p:spPr>
          <a:xfrm>
            <a:off x="6048375" y="5638800"/>
            <a:ext cx="3095625" cy="1079500"/>
          </a:xfrm>
        </p:spPr>
        <p:style>
          <a:lnRef idx="1">
            <a:schemeClr val="accent2"/>
          </a:lnRef>
          <a:fillRef idx="2">
            <a:schemeClr val="accent2"/>
          </a:fillRef>
          <a:effectRef idx="1">
            <a:schemeClr val="accent2"/>
          </a:effectRef>
          <a:fontRef idx="minor">
            <a:schemeClr val="dk1"/>
          </a:fontRef>
        </p:style>
        <p:txBody>
          <a:bodyPr>
            <a:normAutofit fontScale="77500" lnSpcReduction="20000"/>
          </a:bodyPr>
          <a:lstStyle/>
          <a:p>
            <a:r>
              <a:rPr lang="en-GB" dirty="0" smtClean="0">
                <a:solidFill>
                  <a:schemeClr val="tx1"/>
                </a:solidFill>
              </a:rPr>
              <a:t>Today &gt;140 sites</a:t>
            </a:r>
          </a:p>
          <a:p>
            <a:r>
              <a:rPr lang="en-GB" dirty="0">
                <a:solidFill>
                  <a:schemeClr val="tx1"/>
                </a:solidFill>
              </a:rPr>
              <a:t>&gt;</a:t>
            </a:r>
            <a:r>
              <a:rPr lang="en-GB" dirty="0" smtClean="0">
                <a:solidFill>
                  <a:schemeClr val="tx1"/>
                </a:solidFill>
              </a:rPr>
              <a:t>250k CPU cores</a:t>
            </a:r>
          </a:p>
          <a:p>
            <a:r>
              <a:rPr lang="en-GB" dirty="0">
                <a:solidFill>
                  <a:schemeClr val="tx1"/>
                </a:solidFill>
              </a:rPr>
              <a:t>&gt;</a:t>
            </a:r>
            <a:r>
              <a:rPr lang="en-GB" dirty="0" smtClean="0">
                <a:solidFill>
                  <a:schemeClr val="tx1"/>
                </a:solidFill>
              </a:rPr>
              <a:t>150 PB disk</a:t>
            </a:r>
            <a:endParaRPr lang="en-GB" dirty="0">
              <a:solidFill>
                <a:schemeClr val="tx1"/>
              </a:solidFill>
            </a:endParaRPr>
          </a:p>
        </p:txBody>
      </p:sp>
    </p:spTree>
    <p:extLst>
      <p:ext uri="{BB962C8B-B14F-4D97-AF65-F5344CB8AC3E}">
        <p14:creationId xmlns:p14="http://schemas.microsoft.com/office/powerpoint/2010/main" val="22593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23528" y="4941168"/>
            <a:ext cx="4752528" cy="1656184"/>
          </a:xfrm>
        </p:spPr>
        <p:txBody>
          <a:bodyPr>
            <a:normAutofit fontScale="92500" lnSpcReduction="20000"/>
          </a:bodyPr>
          <a:lstStyle/>
          <a:p>
            <a:r>
              <a:rPr lang="en-US" dirty="0" smtClean="0"/>
              <a:t>Relies on </a:t>
            </a:r>
          </a:p>
          <a:p>
            <a:pPr lvl="1"/>
            <a:r>
              <a:rPr lang="en-US" dirty="0" smtClean="0"/>
              <a:t>OPN, GEANT, US-</a:t>
            </a:r>
            <a:r>
              <a:rPr lang="en-US" dirty="0" err="1" smtClean="0"/>
              <a:t>LHCNet</a:t>
            </a:r>
            <a:endParaRPr lang="en-US" dirty="0" smtClean="0"/>
          </a:p>
          <a:p>
            <a:pPr lvl="1"/>
            <a:r>
              <a:rPr lang="en-US" dirty="0" smtClean="0"/>
              <a:t>NRENs &amp; other national &amp; international providers</a:t>
            </a:r>
            <a:endParaRPr lang="en-US" dirty="0"/>
          </a:p>
        </p:txBody>
      </p:sp>
      <p:sp>
        <p:nvSpPr>
          <p:cNvPr id="3" name="Footer Placeholder 2"/>
          <p:cNvSpPr>
            <a:spLocks noGrp="1"/>
          </p:cNvSpPr>
          <p:nvPr>
            <p:ph type="ftr" sz="quarter" idx="11"/>
          </p:nvPr>
        </p:nvSpPr>
        <p:spPr/>
        <p:txBody>
          <a:bodyPr/>
          <a:lstStyle/>
          <a:p>
            <a:pPr>
              <a:defRPr/>
            </a:pPr>
            <a:r>
              <a:rPr lang="en-GB" smtClean="0">
                <a:solidFill>
                  <a:prstClr val="black">
                    <a:tint val="75000"/>
                  </a:prstClr>
                </a:solidFill>
              </a:rPr>
              <a:t>Ian.Bird@cern.ch / August 2012</a:t>
            </a: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A0926FF-1421-463B-9348-245BC621DF0F}" type="slidenum">
              <a:rPr lang="en-GB" smtClean="0">
                <a:solidFill>
                  <a:prstClr val="black">
                    <a:tint val="75000"/>
                  </a:prstClr>
                </a:solidFill>
              </a:rPr>
              <a:pPr>
                <a:defRPr/>
              </a:pPr>
              <a:t>5</a:t>
            </a:fld>
            <a:endParaRPr lang="en-GB">
              <a:solidFill>
                <a:prstClr val="black">
                  <a:tint val="75000"/>
                </a:prstClr>
              </a:solidFill>
            </a:endParaRPr>
          </a:p>
        </p:txBody>
      </p:sp>
      <p:sp>
        <p:nvSpPr>
          <p:cNvPr id="5" name="Title 4"/>
          <p:cNvSpPr>
            <a:spLocks noGrp="1"/>
          </p:cNvSpPr>
          <p:nvPr>
            <p:ph type="title"/>
          </p:nvPr>
        </p:nvSpPr>
        <p:spPr>
          <a:xfrm>
            <a:off x="428224" y="0"/>
            <a:ext cx="4026024" cy="762000"/>
          </a:xfrm>
        </p:spPr>
        <p:txBody>
          <a:bodyPr>
            <a:normAutofit fontScale="90000"/>
          </a:bodyPr>
          <a:lstStyle/>
          <a:p>
            <a:r>
              <a:rPr lang="en-US" dirty="0" smtClean="0"/>
              <a:t>LHC Networking</a:t>
            </a:r>
            <a:endParaRPr lang="en-US" dirty="0"/>
          </a:p>
        </p:txBody>
      </p:sp>
      <p:pic>
        <p:nvPicPr>
          <p:cNvPr id="7" name="Picture 6" descr="map-lhcop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23528" y="692696"/>
            <a:ext cx="4644008" cy="4299087"/>
          </a:xfrm>
          <a:prstGeom prst="rect">
            <a:avLst/>
          </a:prstGeom>
          <a:noFill/>
          <a:ln w="9525">
            <a:noFill/>
            <a:miter lim="800000"/>
            <a:headEnd/>
            <a:tailEnd/>
          </a:ln>
        </p:spPr>
      </p:pic>
      <p:pic>
        <p:nvPicPr>
          <p:cNvPr id="8" name="Picture 3"/>
          <p:cNvPicPr>
            <a:picLocks noChangeAspect="1" noChangeArrowheads="1"/>
          </p:cNvPicPr>
          <p:nvPr/>
        </p:nvPicPr>
        <p:blipFill>
          <a:blip r:embed="rId3" cstate="screen">
            <a:lum bright="-26000" contrast="46000"/>
            <a:extLst>
              <a:ext uri="{28A0092B-C50C-407E-A947-70E740481C1C}">
                <a14:useLocalDpi xmlns:a14="http://schemas.microsoft.com/office/drawing/2010/main"/>
              </a:ext>
            </a:extLst>
          </a:blip>
          <a:srcRect l="1692" t="1579" r="3077" b="789"/>
          <a:stretch>
            <a:fillRect/>
          </a:stretch>
        </p:blipFill>
        <p:spPr bwMode="auto">
          <a:xfrm>
            <a:off x="5022075" y="0"/>
            <a:ext cx="4114046" cy="3631255"/>
          </a:xfrm>
          <a:prstGeom prst="rect">
            <a:avLst/>
          </a:prstGeom>
          <a:noFill/>
          <a:ln w="9525">
            <a:noFill/>
            <a:miter lim="800000"/>
            <a:headEnd/>
            <a:tailEnd/>
          </a:ln>
        </p:spPr>
      </p:pic>
      <p:pic>
        <p:nvPicPr>
          <p:cNvPr id="9" name="Picture 5" descr="C:\Users\Harvey\AppData\Local\Temp\Tier1 pathsBasic.png"/>
          <p:cNvPicPr>
            <a:picLocks noChangeAspect="1" noChangeArrowheads="1"/>
          </p:cNvPicPr>
          <p:nvPr/>
        </p:nvPicPr>
        <p:blipFill>
          <a:blip r:embed="rId4" cstate="screen">
            <a:extLst>
              <a:ext uri="{28A0092B-C50C-407E-A947-70E740481C1C}">
                <a14:useLocalDpi xmlns:a14="http://schemas.microsoft.com/office/drawing/2010/main"/>
              </a:ext>
            </a:extLst>
          </a:blip>
          <a:srcRect b="12112"/>
          <a:stretch>
            <a:fillRect/>
          </a:stretch>
        </p:blipFill>
        <p:spPr bwMode="auto">
          <a:xfrm>
            <a:off x="5004048" y="3645023"/>
            <a:ext cx="4139952" cy="2989965"/>
          </a:xfrm>
          <a:prstGeom prst="rect">
            <a:avLst/>
          </a:prstGeom>
          <a:noFill/>
        </p:spPr>
      </p:pic>
    </p:spTree>
    <p:extLst>
      <p:ext uri="{BB962C8B-B14F-4D97-AF65-F5344CB8AC3E}">
        <p14:creationId xmlns:p14="http://schemas.microsoft.com/office/powerpoint/2010/main" val="21491505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0"/>
            <a:ext cx="6567969" cy="2298789"/>
          </a:xfrm>
          <a:prstGeom prst="rect">
            <a:avLst/>
          </a:prstGeom>
        </p:spPr>
      </p:pic>
      <p:sp>
        <p:nvSpPr>
          <p:cNvPr id="3" name="Footer Placeholder 2"/>
          <p:cNvSpPr>
            <a:spLocks noGrp="1"/>
          </p:cNvSpPr>
          <p:nvPr>
            <p:ph type="ftr" sz="quarter" idx="11"/>
          </p:nvPr>
        </p:nvSpPr>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rPr>
              <a:pPr/>
              <a:t>6</a:t>
            </a:fld>
            <a:endParaRPr lang="en-US" dirty="0">
              <a:solidFill>
                <a:prstClr val="black">
                  <a:tint val="75000"/>
                </a:prstClr>
              </a:solidFill>
            </a:endParaRPr>
          </a:p>
        </p:txBody>
      </p:sp>
      <p:sp>
        <p:nvSpPr>
          <p:cNvPr id="5" name="Title 4"/>
          <p:cNvSpPr>
            <a:spLocks noGrp="1"/>
          </p:cNvSpPr>
          <p:nvPr>
            <p:ph type="title"/>
          </p:nvPr>
        </p:nvSpPr>
        <p:spPr>
          <a:xfrm>
            <a:off x="6553200" y="0"/>
            <a:ext cx="2620600" cy="762000"/>
          </a:xfrm>
        </p:spPr>
        <p:txBody>
          <a:bodyPr>
            <a:noAutofit/>
          </a:bodyPr>
          <a:lstStyle/>
          <a:p>
            <a:r>
              <a:rPr lang="en-GB" sz="3200" dirty="0" smtClean="0"/>
              <a:t>Data in Tier 0</a:t>
            </a:r>
            <a:endParaRPr lang="en-GB" sz="3200" dirty="0"/>
          </a:p>
        </p:txBody>
      </p:sp>
      <p:sp>
        <p:nvSpPr>
          <p:cNvPr id="7" name="TextBox 6"/>
          <p:cNvSpPr txBox="1"/>
          <p:nvPr/>
        </p:nvSpPr>
        <p:spPr>
          <a:xfrm>
            <a:off x="2362200" y="685800"/>
            <a:ext cx="1487043" cy="646331"/>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fontAlgn="auto">
              <a:spcBef>
                <a:spcPts val="0"/>
              </a:spcBef>
              <a:spcAft>
                <a:spcPts val="0"/>
              </a:spcAft>
            </a:pPr>
            <a:r>
              <a:rPr lang="en-GB" dirty="0" smtClean="0">
                <a:solidFill>
                  <a:prstClr val="black"/>
                </a:solidFill>
              </a:rPr>
              <a:t>62 </a:t>
            </a:r>
            <a:r>
              <a:rPr lang="en-GB" dirty="0">
                <a:solidFill>
                  <a:prstClr val="black"/>
                </a:solidFill>
              </a:rPr>
              <a:t>PB on tape</a:t>
            </a:r>
          </a:p>
          <a:p>
            <a:pPr fontAlgn="auto">
              <a:spcBef>
                <a:spcPts val="0"/>
              </a:spcBef>
              <a:spcAft>
                <a:spcPts val="0"/>
              </a:spcAft>
            </a:pPr>
            <a:r>
              <a:rPr lang="en-GB" dirty="0" smtClean="0">
                <a:solidFill>
                  <a:prstClr val="black"/>
                </a:solidFill>
              </a:rPr>
              <a:t>370 </a:t>
            </a:r>
            <a:r>
              <a:rPr lang="en-GB" dirty="0">
                <a:solidFill>
                  <a:prstClr val="black"/>
                </a:solidFill>
              </a:rPr>
              <a:t>M files</a:t>
            </a:r>
          </a:p>
        </p:txBody>
      </p:sp>
      <p:sp>
        <p:nvSpPr>
          <p:cNvPr id="16" name="TextBox 15"/>
          <p:cNvSpPr txBox="1"/>
          <p:nvPr/>
        </p:nvSpPr>
        <p:spPr>
          <a:xfrm>
            <a:off x="4800600" y="2129770"/>
            <a:ext cx="3505200"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GB" dirty="0">
                <a:solidFill>
                  <a:prstClr val="black"/>
                </a:solidFill>
              </a:rPr>
              <a:t>2 PB/month in 2011; </a:t>
            </a:r>
          </a:p>
          <a:p>
            <a:pPr fontAlgn="auto">
              <a:spcBef>
                <a:spcPts val="0"/>
              </a:spcBef>
              <a:spcAft>
                <a:spcPts val="0"/>
              </a:spcAft>
            </a:pPr>
            <a:r>
              <a:rPr lang="en-GB" dirty="0" smtClean="0">
                <a:solidFill>
                  <a:prstClr val="black"/>
                </a:solidFill>
              </a:rPr>
              <a:t>3.5 </a:t>
            </a:r>
            <a:r>
              <a:rPr lang="en-GB" dirty="0">
                <a:solidFill>
                  <a:prstClr val="black"/>
                </a:solidFill>
              </a:rPr>
              <a:t>PB/month in 2012 (1 PB/week)</a:t>
            </a:r>
          </a:p>
          <a:p>
            <a:pPr fontAlgn="auto">
              <a:spcBef>
                <a:spcPts val="0"/>
              </a:spcBef>
              <a:spcAft>
                <a:spcPts val="0"/>
              </a:spcAft>
            </a:pPr>
            <a:r>
              <a:rPr lang="en-GB" dirty="0">
                <a:solidFill>
                  <a:prstClr val="black"/>
                </a:solidFill>
              </a:rPr>
              <a:t>More in HI runs</a:t>
            </a:r>
          </a:p>
        </p:txBody>
      </p:sp>
      <p:sp>
        <p:nvSpPr>
          <p:cNvPr id="18" name="Rectangle 17"/>
          <p:cNvSpPr/>
          <p:nvPr/>
        </p:nvSpPr>
        <p:spPr>
          <a:xfrm>
            <a:off x="609600" y="2116935"/>
            <a:ext cx="35052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fontAlgn="auto">
              <a:spcBef>
                <a:spcPts val="0"/>
              </a:spcBef>
              <a:spcAft>
                <a:spcPts val="0"/>
              </a:spcAft>
            </a:pPr>
            <a:r>
              <a:rPr lang="en-US" dirty="0">
                <a:solidFill>
                  <a:prstClr val="black"/>
                </a:solidFill>
              </a:rPr>
              <a:t>In 2010+2011 ~38 PB of data have been accumulated, expect about 30 PB more in 2012</a:t>
            </a:r>
          </a:p>
        </p:txBody>
      </p:sp>
      <p:pic>
        <p:nvPicPr>
          <p:cNvPr id="11" name="Picture 10"/>
          <p:cNvPicPr>
            <a:picLocks noChangeAspect="1"/>
          </p:cNvPicPr>
          <p:nvPr/>
        </p:nvPicPr>
        <p:blipFill>
          <a:blip r:embed="rId3"/>
          <a:stretch>
            <a:fillRect/>
          </a:stretch>
        </p:blipFill>
        <p:spPr>
          <a:xfrm>
            <a:off x="-14769" y="3053100"/>
            <a:ext cx="7397993" cy="3812971"/>
          </a:xfrm>
          <a:prstGeom prst="rect">
            <a:avLst/>
          </a:prstGeom>
        </p:spPr>
      </p:pic>
      <p:cxnSp>
        <p:nvCxnSpPr>
          <p:cNvPr id="19" name="Straight Connector 18"/>
          <p:cNvCxnSpPr/>
          <p:nvPr/>
        </p:nvCxnSpPr>
        <p:spPr>
          <a:xfrm flipV="1">
            <a:off x="1111220" y="5049869"/>
            <a:ext cx="1121141" cy="9921"/>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3264208" y="5059790"/>
            <a:ext cx="1411162" cy="9921"/>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5962885" y="4077342"/>
            <a:ext cx="740068" cy="0"/>
          </a:xfrm>
          <a:prstGeom prst="line">
            <a:avLst/>
          </a:prstGeom>
        </p:spPr>
        <p:style>
          <a:lnRef idx="3">
            <a:schemeClr val="accent2"/>
          </a:lnRef>
          <a:fillRef idx="0">
            <a:schemeClr val="accent2"/>
          </a:fillRef>
          <a:effectRef idx="2">
            <a:schemeClr val="accent2"/>
          </a:effectRef>
          <a:fontRef idx="minor">
            <a:schemeClr val="tx1"/>
          </a:fontRef>
        </p:style>
      </p:cxnSp>
      <p:sp>
        <p:nvSpPr>
          <p:cNvPr id="25" name="TextBox 24"/>
          <p:cNvSpPr txBox="1"/>
          <p:nvPr/>
        </p:nvSpPr>
        <p:spPr>
          <a:xfrm>
            <a:off x="1002083" y="3708010"/>
            <a:ext cx="146224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457200" fontAlgn="auto">
              <a:spcBef>
                <a:spcPts val="0"/>
              </a:spcBef>
              <a:spcAft>
                <a:spcPts val="0"/>
              </a:spcAft>
            </a:pPr>
            <a:r>
              <a:rPr lang="en-GB" dirty="0" smtClean="0">
                <a:solidFill>
                  <a:prstClr val="black"/>
                </a:solidFill>
              </a:rPr>
              <a:t>15 PB in 2010</a:t>
            </a:r>
            <a:endParaRPr lang="en-GB" dirty="0">
              <a:solidFill>
                <a:prstClr val="black"/>
              </a:solidFill>
            </a:endParaRPr>
          </a:p>
        </p:txBody>
      </p:sp>
      <p:sp>
        <p:nvSpPr>
          <p:cNvPr id="26" name="TextBox 25"/>
          <p:cNvSpPr txBox="1"/>
          <p:nvPr/>
        </p:nvSpPr>
        <p:spPr>
          <a:xfrm>
            <a:off x="3213123" y="3701418"/>
            <a:ext cx="146224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457200" fontAlgn="auto">
              <a:spcBef>
                <a:spcPts val="0"/>
              </a:spcBef>
              <a:spcAft>
                <a:spcPts val="0"/>
              </a:spcAft>
            </a:pPr>
            <a:r>
              <a:rPr lang="en-GB" dirty="0" smtClean="0">
                <a:solidFill>
                  <a:prstClr val="black"/>
                </a:solidFill>
              </a:rPr>
              <a:t>23 PB in 2011</a:t>
            </a:r>
            <a:endParaRPr lang="en-GB" dirty="0">
              <a:solidFill>
                <a:prstClr val="black"/>
              </a:solidFill>
            </a:endParaRPr>
          </a:p>
        </p:txBody>
      </p:sp>
      <p:sp>
        <p:nvSpPr>
          <p:cNvPr id="27" name="TextBox 26"/>
          <p:cNvSpPr txBox="1"/>
          <p:nvPr/>
        </p:nvSpPr>
        <p:spPr>
          <a:xfrm>
            <a:off x="5240706" y="3342007"/>
            <a:ext cx="168507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457200" fontAlgn="auto">
              <a:spcBef>
                <a:spcPts val="0"/>
              </a:spcBef>
              <a:spcAft>
                <a:spcPts val="0"/>
              </a:spcAft>
            </a:pPr>
            <a:r>
              <a:rPr lang="en-GB" dirty="0" smtClean="0">
                <a:solidFill>
                  <a:prstClr val="black"/>
                </a:solidFill>
              </a:rPr>
              <a:t>&gt;30 PB in 2012?</a:t>
            </a:r>
            <a:endParaRPr lang="en-GB" dirty="0">
              <a:solidFill>
                <a:prstClr val="black"/>
              </a:solidFill>
            </a:endParaRPr>
          </a:p>
        </p:txBody>
      </p:sp>
      <p:cxnSp>
        <p:nvCxnSpPr>
          <p:cNvPr id="29" name="Straight Connector 28"/>
          <p:cNvCxnSpPr/>
          <p:nvPr/>
        </p:nvCxnSpPr>
        <p:spPr>
          <a:xfrm>
            <a:off x="2362200" y="4385152"/>
            <a:ext cx="445614"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0" name="Straight Connector 29"/>
          <p:cNvCxnSpPr/>
          <p:nvPr/>
        </p:nvCxnSpPr>
        <p:spPr>
          <a:xfrm>
            <a:off x="4780757" y="4378814"/>
            <a:ext cx="459949"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33" name="Straight Connector 32"/>
          <p:cNvCxnSpPr/>
          <p:nvPr/>
        </p:nvCxnSpPr>
        <p:spPr>
          <a:xfrm flipV="1">
            <a:off x="7610730" y="5486400"/>
            <a:ext cx="326555" cy="9922"/>
          </a:xfrm>
          <a:prstGeom prst="line">
            <a:avLst/>
          </a:prstGeom>
        </p:spPr>
        <p:style>
          <a:lnRef idx="3">
            <a:schemeClr val="accent3"/>
          </a:lnRef>
          <a:fillRef idx="0">
            <a:schemeClr val="accent3"/>
          </a:fillRef>
          <a:effectRef idx="2">
            <a:schemeClr val="accent3"/>
          </a:effectRef>
          <a:fontRef idx="minor">
            <a:schemeClr val="tx1"/>
          </a:fontRef>
        </p:style>
      </p:cxnSp>
      <p:cxnSp>
        <p:nvCxnSpPr>
          <p:cNvPr id="34" name="Straight Connector 33"/>
          <p:cNvCxnSpPr/>
          <p:nvPr/>
        </p:nvCxnSpPr>
        <p:spPr>
          <a:xfrm flipV="1">
            <a:off x="7610730" y="5222111"/>
            <a:ext cx="326555" cy="1"/>
          </a:xfrm>
          <a:prstGeom prst="line">
            <a:avLst/>
          </a:prstGeom>
        </p:spPr>
        <p:style>
          <a:lnRef idx="3">
            <a:schemeClr val="accent2"/>
          </a:lnRef>
          <a:fillRef idx="0">
            <a:schemeClr val="accent2"/>
          </a:fillRef>
          <a:effectRef idx="2">
            <a:schemeClr val="accent2"/>
          </a:effectRef>
          <a:fontRef idx="minor">
            <a:schemeClr val="tx1"/>
          </a:fontRef>
        </p:style>
      </p:cxnSp>
      <p:sp>
        <p:nvSpPr>
          <p:cNvPr id="36" name="TextBox 35"/>
          <p:cNvSpPr txBox="1"/>
          <p:nvPr/>
        </p:nvSpPr>
        <p:spPr>
          <a:xfrm>
            <a:off x="7945588" y="5033610"/>
            <a:ext cx="980832" cy="30777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457200" fontAlgn="auto">
              <a:spcBef>
                <a:spcPts val="0"/>
              </a:spcBef>
              <a:spcAft>
                <a:spcPts val="0"/>
              </a:spcAft>
            </a:pPr>
            <a:r>
              <a:rPr lang="en-GB" sz="1400" dirty="0" smtClean="0">
                <a:solidFill>
                  <a:prstClr val="black"/>
                </a:solidFill>
              </a:rPr>
              <a:t>p-p data</a:t>
            </a:r>
            <a:endParaRPr lang="en-GB" sz="1400" dirty="0">
              <a:solidFill>
                <a:prstClr val="black"/>
              </a:solidFill>
            </a:endParaRPr>
          </a:p>
        </p:txBody>
      </p:sp>
      <p:sp>
        <p:nvSpPr>
          <p:cNvPr id="37" name="TextBox 36"/>
          <p:cNvSpPr txBox="1"/>
          <p:nvPr/>
        </p:nvSpPr>
        <p:spPr>
          <a:xfrm>
            <a:off x="7945588" y="5342433"/>
            <a:ext cx="980832" cy="307777"/>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defTabSz="457200" fontAlgn="auto">
              <a:spcBef>
                <a:spcPts val="0"/>
              </a:spcBef>
              <a:spcAft>
                <a:spcPts val="0"/>
              </a:spcAft>
            </a:pPr>
            <a:r>
              <a:rPr lang="en-GB" sz="1400" dirty="0" err="1" smtClean="0">
                <a:solidFill>
                  <a:prstClr val="black"/>
                </a:solidFill>
              </a:rPr>
              <a:t>Pb-Pb</a:t>
            </a:r>
            <a:r>
              <a:rPr lang="en-GB" sz="1400" dirty="0" smtClean="0">
                <a:solidFill>
                  <a:prstClr val="black"/>
                </a:solidFill>
              </a:rPr>
              <a:t> data</a:t>
            </a:r>
            <a:endParaRPr lang="en-GB" sz="1400" dirty="0">
              <a:solidFill>
                <a:prstClr val="black"/>
              </a:solidFill>
            </a:endParaRPr>
          </a:p>
        </p:txBody>
      </p:sp>
    </p:spTree>
    <p:extLst>
      <p:ext uri="{BB962C8B-B14F-4D97-AF65-F5344CB8AC3E}">
        <p14:creationId xmlns:p14="http://schemas.microsoft.com/office/powerpoint/2010/main" val="5628965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23743"/>
            <a:ext cx="4955421" cy="3834257"/>
          </a:xfrm>
          <a:prstGeom prst="rect">
            <a:avLst/>
          </a:prstGeom>
        </p:spPr>
      </p:pic>
      <p:sp>
        <p:nvSpPr>
          <p:cNvPr id="3" name="Title 2"/>
          <p:cNvSpPr>
            <a:spLocks noGrp="1"/>
          </p:cNvSpPr>
          <p:nvPr>
            <p:ph type="title"/>
          </p:nvPr>
        </p:nvSpPr>
        <p:spPr/>
        <p:txBody>
          <a:bodyPr/>
          <a:lstStyle/>
          <a:p>
            <a:r>
              <a:rPr lang="en-GB" dirty="0" smtClean="0"/>
              <a:t>Data transfers</a:t>
            </a:r>
            <a:endParaRPr lang="en-GB" dirty="0"/>
          </a:p>
        </p:txBody>
      </p:sp>
      <p:pic>
        <p:nvPicPr>
          <p:cNvPr id="4" name="Picture 3" descr="Screen Shot 2012-06-12 at 11.18.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8412" y="696165"/>
            <a:ext cx="4121052" cy="3153229"/>
          </a:xfrm>
          <a:prstGeom prst="rect">
            <a:avLst/>
          </a:prstGeom>
        </p:spPr>
      </p:pic>
      <p:pic>
        <p:nvPicPr>
          <p:cNvPr id="5" name="Picture 4" descr="chart (1).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696165"/>
            <a:ext cx="5188412" cy="2224532"/>
          </a:xfrm>
          <a:prstGeom prst="rect">
            <a:avLst/>
          </a:prstGeom>
        </p:spPr>
      </p:pic>
      <p:sp>
        <p:nvSpPr>
          <p:cNvPr id="7" name="TextBox 6"/>
          <p:cNvSpPr txBox="1"/>
          <p:nvPr/>
        </p:nvSpPr>
        <p:spPr>
          <a:xfrm>
            <a:off x="983878" y="762000"/>
            <a:ext cx="333178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457200" fontAlgn="auto">
              <a:spcBef>
                <a:spcPts val="0"/>
              </a:spcBef>
              <a:spcAft>
                <a:spcPts val="0"/>
              </a:spcAft>
            </a:pPr>
            <a:r>
              <a:rPr lang="en-GB" dirty="0">
                <a:solidFill>
                  <a:prstClr val="black"/>
                </a:solidFill>
              </a:rPr>
              <a:t>Global transfers &gt; 10 GB/s (1 day)</a:t>
            </a:r>
          </a:p>
        </p:txBody>
      </p:sp>
      <p:sp>
        <p:nvSpPr>
          <p:cNvPr id="9" name="TextBox 8"/>
          <p:cNvSpPr txBox="1"/>
          <p:nvPr/>
        </p:nvSpPr>
        <p:spPr>
          <a:xfrm>
            <a:off x="5910265" y="577334"/>
            <a:ext cx="278423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457200" fontAlgn="auto">
              <a:spcBef>
                <a:spcPts val="0"/>
              </a:spcBef>
              <a:spcAft>
                <a:spcPts val="0"/>
              </a:spcAft>
            </a:pPr>
            <a:r>
              <a:rPr lang="en-GB" dirty="0">
                <a:solidFill>
                  <a:prstClr val="black"/>
                </a:solidFill>
              </a:rPr>
              <a:t>Global transfers (May-June)</a:t>
            </a:r>
          </a:p>
        </p:txBody>
      </p:sp>
      <p:sp>
        <p:nvSpPr>
          <p:cNvPr id="10" name="TextBox 9"/>
          <p:cNvSpPr txBox="1"/>
          <p:nvPr/>
        </p:nvSpPr>
        <p:spPr>
          <a:xfrm>
            <a:off x="1101572" y="3131657"/>
            <a:ext cx="369933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457200" fontAlgn="auto">
              <a:spcBef>
                <a:spcPts val="0"/>
              </a:spcBef>
              <a:spcAft>
                <a:spcPts val="0"/>
              </a:spcAft>
            </a:pPr>
            <a:r>
              <a:rPr lang="en-GB" dirty="0">
                <a:solidFill>
                  <a:prstClr val="black"/>
                </a:solidFill>
              </a:rPr>
              <a:t>CERN </a:t>
            </a:r>
            <a:r>
              <a:rPr lang="en-GB" dirty="0">
                <a:solidFill>
                  <a:prstClr val="black"/>
                </a:solidFill>
                <a:sym typeface="Wingdings"/>
              </a:rPr>
              <a:t></a:t>
            </a:r>
            <a:r>
              <a:rPr lang="en-GB" dirty="0">
                <a:solidFill>
                  <a:prstClr val="black"/>
                </a:solidFill>
              </a:rPr>
              <a:t> Tier 1s (with LHC on</a:t>
            </a:r>
            <a:r>
              <a:rPr lang="en-GB" dirty="0" smtClean="0">
                <a:solidFill>
                  <a:prstClr val="black"/>
                </a:solidFill>
              </a:rPr>
              <a:t>): 2 GB/s</a:t>
            </a:r>
            <a:endParaRPr lang="en-GB" dirty="0">
              <a:solidFill>
                <a:prstClr val="black"/>
              </a:solidFill>
            </a:endParaRPr>
          </a:p>
        </p:txBody>
      </p:sp>
      <p:graphicFrame>
        <p:nvGraphicFramePr>
          <p:cNvPr id="2" name="Diagram 1"/>
          <p:cNvGraphicFramePr/>
          <p:nvPr>
            <p:extLst>
              <p:ext uri="{D42A27DB-BD31-4B8C-83A1-F6EECF244321}">
                <p14:modId xmlns:p14="http://schemas.microsoft.com/office/powerpoint/2010/main" val="2364936853"/>
              </p:ext>
            </p:extLst>
          </p:nvPr>
        </p:nvGraphicFramePr>
        <p:xfrm>
          <a:off x="4917239" y="4114800"/>
          <a:ext cx="4191000" cy="203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p:cNvSpPr>
            <a:spLocks noGrp="1"/>
          </p:cNvSpPr>
          <p:nvPr>
            <p:ph type="ftr" sz="quarter" idx="11"/>
          </p:nvPr>
        </p:nvSpPr>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8FA168C2-9F18-4032-8801-50E4CEA0EAFB}"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3499699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434679" y="3943967"/>
            <a:ext cx="5725594" cy="2914033"/>
          </a:xfrm>
          <a:prstGeom prst="rect">
            <a:avLst/>
          </a:prstGeom>
        </p:spPr>
      </p:pic>
      <p:sp>
        <p:nvSpPr>
          <p:cNvPr id="3" name="Title 2"/>
          <p:cNvSpPr>
            <a:spLocks noGrp="1"/>
          </p:cNvSpPr>
          <p:nvPr>
            <p:ph type="title"/>
          </p:nvPr>
        </p:nvSpPr>
        <p:spPr/>
        <p:txBody>
          <a:bodyPr/>
          <a:lstStyle/>
          <a:p>
            <a:r>
              <a:rPr lang="en-US" dirty="0" smtClean="0"/>
              <a:t>Processing on the grid</a:t>
            </a:r>
            <a:endParaRPr lang="en-US" dirty="0"/>
          </a:p>
        </p:txBody>
      </p:sp>
      <p:sp>
        <p:nvSpPr>
          <p:cNvPr id="14" name="TextBox 13"/>
          <p:cNvSpPr txBox="1"/>
          <p:nvPr/>
        </p:nvSpPr>
        <p:spPr>
          <a:xfrm>
            <a:off x="5506966" y="4117962"/>
            <a:ext cx="2270285" cy="523220"/>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fontAlgn="auto">
              <a:spcBef>
                <a:spcPts val="0"/>
              </a:spcBef>
              <a:spcAft>
                <a:spcPts val="0"/>
              </a:spcAft>
            </a:pPr>
            <a:r>
              <a:rPr lang="en-US" sz="1400" dirty="0">
                <a:solidFill>
                  <a:prstClr val="black"/>
                </a:solidFill>
              </a:rPr>
              <a:t>10</a:t>
            </a:r>
            <a:r>
              <a:rPr lang="en-US" sz="1400" baseline="30000" dirty="0">
                <a:solidFill>
                  <a:prstClr val="black"/>
                </a:solidFill>
              </a:rPr>
              <a:t>9</a:t>
            </a:r>
            <a:r>
              <a:rPr lang="en-US" sz="1400" dirty="0">
                <a:solidFill>
                  <a:prstClr val="black"/>
                </a:solidFill>
              </a:rPr>
              <a:t> HEPSPEC-hours/month</a:t>
            </a:r>
          </a:p>
          <a:p>
            <a:pPr fontAlgn="auto">
              <a:spcBef>
                <a:spcPts val="0"/>
              </a:spcBef>
              <a:spcAft>
                <a:spcPts val="0"/>
              </a:spcAft>
            </a:pPr>
            <a:r>
              <a:rPr lang="en-US" sz="1400" dirty="0">
                <a:solidFill>
                  <a:prstClr val="black"/>
                </a:solidFill>
              </a:rPr>
              <a:t>(~150 k CPU continuous use)</a:t>
            </a:r>
          </a:p>
        </p:txBody>
      </p:sp>
      <p:cxnSp>
        <p:nvCxnSpPr>
          <p:cNvPr id="19" name="Straight Arrow Connector 18"/>
          <p:cNvCxnSpPr/>
          <p:nvPr/>
        </p:nvCxnSpPr>
        <p:spPr>
          <a:xfrm flipH="1" flipV="1">
            <a:off x="4161939" y="4117962"/>
            <a:ext cx="1345027" cy="17602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560" y="764704"/>
            <a:ext cx="5976664" cy="3139979"/>
          </a:xfrm>
          <a:prstGeom prst="rect">
            <a:avLst/>
          </a:prstGeom>
        </p:spPr>
      </p:pic>
      <p:sp>
        <p:nvSpPr>
          <p:cNvPr id="18" name="TextBox 17"/>
          <p:cNvSpPr txBox="1"/>
          <p:nvPr/>
        </p:nvSpPr>
        <p:spPr>
          <a:xfrm>
            <a:off x="2627784" y="1268760"/>
            <a:ext cx="1239179"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fontAlgn="auto">
              <a:spcBef>
                <a:spcPts val="0"/>
              </a:spcBef>
              <a:spcAft>
                <a:spcPts val="0"/>
              </a:spcAft>
            </a:pPr>
            <a:r>
              <a:rPr lang="en-US" sz="1400" dirty="0">
                <a:solidFill>
                  <a:prstClr val="black"/>
                </a:solidFill>
              </a:rPr>
              <a:t>1.5M jobs/day</a:t>
            </a:r>
          </a:p>
        </p:txBody>
      </p:sp>
      <p:cxnSp>
        <p:nvCxnSpPr>
          <p:cNvPr id="5" name="Straight Connector 4"/>
          <p:cNvCxnSpPr/>
          <p:nvPr/>
        </p:nvCxnSpPr>
        <p:spPr>
          <a:xfrm>
            <a:off x="3563888" y="1556792"/>
            <a:ext cx="2160240" cy="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6767736" y="764704"/>
            <a:ext cx="237626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fontAlgn="auto">
              <a:spcBef>
                <a:spcPts val="0"/>
              </a:spcBef>
              <a:spcAft>
                <a:spcPts val="0"/>
              </a:spcAft>
            </a:pPr>
            <a:r>
              <a:rPr lang="en-US" dirty="0">
                <a:solidFill>
                  <a:prstClr val="black"/>
                </a:solidFill>
              </a:rPr>
              <a:t>Usage continues to grow…</a:t>
            </a:r>
          </a:p>
          <a:p>
            <a:pPr marL="285750" indent="-285750" fontAlgn="auto">
              <a:spcBef>
                <a:spcPts val="0"/>
              </a:spcBef>
              <a:spcAft>
                <a:spcPts val="0"/>
              </a:spcAft>
              <a:buFontTx/>
              <a:buChar char="-"/>
            </a:pPr>
            <a:r>
              <a:rPr lang="en-US" dirty="0">
                <a:solidFill>
                  <a:prstClr val="black"/>
                </a:solidFill>
              </a:rPr>
              <a:t># jobs/day</a:t>
            </a:r>
          </a:p>
          <a:p>
            <a:pPr marL="285750" indent="-285750" fontAlgn="auto">
              <a:spcBef>
                <a:spcPts val="0"/>
              </a:spcBef>
              <a:spcAft>
                <a:spcPts val="0"/>
              </a:spcAft>
              <a:buFontTx/>
              <a:buChar char="-"/>
            </a:pPr>
            <a:r>
              <a:rPr lang="en-US" dirty="0">
                <a:solidFill>
                  <a:prstClr val="black"/>
                </a:solidFill>
              </a:rPr>
              <a:t>CPU usage</a:t>
            </a:r>
          </a:p>
        </p:txBody>
      </p:sp>
      <p:sp>
        <p:nvSpPr>
          <p:cNvPr id="4" name="TextBox 3"/>
          <p:cNvSpPr txBox="1"/>
          <p:nvPr/>
        </p:nvSpPr>
        <p:spPr>
          <a:xfrm>
            <a:off x="6674955" y="2600699"/>
            <a:ext cx="2362435"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defTabSz="457200" fontAlgn="auto">
              <a:spcBef>
                <a:spcPts val="0"/>
              </a:spcBef>
              <a:spcAft>
                <a:spcPts val="0"/>
              </a:spcAft>
            </a:pPr>
            <a:r>
              <a:rPr lang="en-GB" dirty="0" smtClean="0">
                <a:solidFill>
                  <a:prstClr val="black"/>
                </a:solidFill>
              </a:rPr>
              <a:t>~ 150,000 years of CPU delivered each year</a:t>
            </a:r>
            <a:endParaRPr lang="en-GB" dirty="0">
              <a:solidFill>
                <a:prstClr val="black"/>
              </a:solidFill>
            </a:endParaRPr>
          </a:p>
        </p:txBody>
      </p:sp>
      <p:sp>
        <p:nvSpPr>
          <p:cNvPr id="6" name="TextBox 5"/>
          <p:cNvSpPr txBox="1"/>
          <p:nvPr/>
        </p:nvSpPr>
        <p:spPr>
          <a:xfrm>
            <a:off x="683568" y="5085184"/>
            <a:ext cx="2775119" cy="646331"/>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defTabSz="457200" fontAlgn="auto">
              <a:spcBef>
                <a:spcPts val="0"/>
              </a:spcBef>
              <a:spcAft>
                <a:spcPts val="0"/>
              </a:spcAft>
            </a:pPr>
            <a:r>
              <a:rPr lang="en-GB" b="1" dirty="0" smtClean="0">
                <a:solidFill>
                  <a:prstClr val="black"/>
                </a:solidFill>
              </a:rPr>
              <a:t>This is close to full capacity</a:t>
            </a:r>
          </a:p>
          <a:p>
            <a:pPr defTabSz="457200" fontAlgn="auto">
              <a:spcBef>
                <a:spcPts val="0"/>
              </a:spcBef>
              <a:spcAft>
                <a:spcPts val="0"/>
              </a:spcAft>
            </a:pPr>
            <a:r>
              <a:rPr lang="en-GB" b="1" dirty="0" smtClean="0">
                <a:solidFill>
                  <a:prstClr val="black"/>
                </a:solidFill>
              </a:rPr>
              <a:t>We always need more!</a:t>
            </a:r>
            <a:endParaRPr lang="en-GB" b="1" dirty="0">
              <a:solidFill>
                <a:prstClr val="black"/>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10" name="Slide Number Placeholder 9"/>
          <p:cNvSpPr>
            <a:spLocks noGrp="1"/>
          </p:cNvSpPr>
          <p:nvPr>
            <p:ph type="sldNum" sz="quarter" idx="12"/>
          </p:nvPr>
        </p:nvSpPr>
        <p:spPr/>
        <p:txBody>
          <a:bodyPr/>
          <a:lstStyle/>
          <a:p>
            <a:fld id="{8FA168C2-9F18-4032-8801-50E4CEA0EAFB}"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358071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211960" y="908720"/>
            <a:ext cx="4711824" cy="2010543"/>
          </a:xfrm>
        </p:spPr>
        <p:style>
          <a:lnRef idx="1">
            <a:schemeClr val="accent5"/>
          </a:lnRef>
          <a:fillRef idx="2">
            <a:schemeClr val="accent5"/>
          </a:fillRef>
          <a:effectRef idx="1">
            <a:schemeClr val="accent5"/>
          </a:effectRef>
          <a:fontRef idx="minor">
            <a:schemeClr val="dk1"/>
          </a:fontRef>
        </p:style>
        <p:txBody>
          <a:bodyPr>
            <a:normAutofit fontScale="85000" lnSpcReduction="20000"/>
          </a:bodyPr>
          <a:lstStyle/>
          <a:p>
            <a:r>
              <a:rPr lang="en-GB" dirty="0" smtClean="0">
                <a:solidFill>
                  <a:schemeClr val="tx1"/>
                </a:solidFill>
              </a:rPr>
              <a:t>The grid really works</a:t>
            </a:r>
          </a:p>
          <a:p>
            <a:r>
              <a:rPr lang="en-GB" dirty="0" smtClean="0">
                <a:solidFill>
                  <a:schemeClr val="tx1"/>
                </a:solidFill>
              </a:rPr>
              <a:t>All sites, large and small can contribute</a:t>
            </a:r>
          </a:p>
          <a:p>
            <a:pPr lvl="1"/>
            <a:r>
              <a:rPr lang="en-GB" dirty="0" smtClean="0"/>
              <a:t>And their contributions are needed!</a:t>
            </a: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Ian.Bird@cern.ch / August 2012</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FA168C2-9F18-4032-8801-50E4CEA0EAFB}" type="slidenum">
              <a:rPr lang="en-US" smtClean="0">
                <a:solidFill>
                  <a:prstClr val="black">
                    <a:tint val="75000"/>
                  </a:prstClr>
                </a:solidFill>
              </a:rPr>
              <a:pPr/>
              <a:t>9</a:t>
            </a:fld>
            <a:endParaRPr lang="en-US" dirty="0">
              <a:solidFill>
                <a:prstClr val="black">
                  <a:tint val="75000"/>
                </a:prstClr>
              </a:solidFill>
            </a:endParaRPr>
          </a:p>
        </p:txBody>
      </p:sp>
      <p:sp>
        <p:nvSpPr>
          <p:cNvPr id="5" name="Title 4"/>
          <p:cNvSpPr>
            <a:spLocks noGrp="1"/>
          </p:cNvSpPr>
          <p:nvPr>
            <p:ph type="title"/>
          </p:nvPr>
        </p:nvSpPr>
        <p:spPr>
          <a:xfrm>
            <a:off x="4283968" y="0"/>
            <a:ext cx="4402832" cy="762000"/>
          </a:xfrm>
        </p:spPr>
        <p:txBody>
          <a:bodyPr>
            <a:noAutofit/>
          </a:bodyPr>
          <a:lstStyle/>
          <a:p>
            <a:r>
              <a:rPr lang="en-GB" sz="3200" dirty="0" smtClean="0"/>
              <a:t>CPU – around the Tiers </a:t>
            </a:r>
            <a:endParaRPr lang="en-GB" sz="3200" dirty="0"/>
          </a:p>
        </p:txBody>
      </p:sp>
      <p:pic>
        <p:nvPicPr>
          <p:cNvPr id="6" name="Picture 5"/>
          <p:cNvPicPr>
            <a:picLocks noChangeAspect="1"/>
          </p:cNvPicPr>
          <p:nvPr/>
        </p:nvPicPr>
        <p:blipFill>
          <a:blip r:embed="rId3"/>
          <a:stretch>
            <a:fillRect/>
          </a:stretch>
        </p:blipFill>
        <p:spPr>
          <a:xfrm>
            <a:off x="0" y="943"/>
            <a:ext cx="4067944" cy="3248502"/>
          </a:xfrm>
          <a:prstGeom prst="rect">
            <a:avLst/>
          </a:prstGeom>
        </p:spPr>
      </p:pic>
      <p:pic>
        <p:nvPicPr>
          <p:cNvPr id="7" name="Picture 6"/>
          <p:cNvPicPr>
            <a:picLocks noChangeAspect="1"/>
          </p:cNvPicPr>
          <p:nvPr/>
        </p:nvPicPr>
        <p:blipFill>
          <a:blip r:embed="rId4"/>
          <a:stretch>
            <a:fillRect/>
          </a:stretch>
        </p:blipFill>
        <p:spPr>
          <a:xfrm>
            <a:off x="2267744" y="3134201"/>
            <a:ext cx="6876256" cy="3723798"/>
          </a:xfrm>
          <a:prstGeom prst="rect">
            <a:avLst/>
          </a:prstGeom>
        </p:spPr>
      </p:pic>
      <p:cxnSp>
        <p:nvCxnSpPr>
          <p:cNvPr id="19" name="Straight Arrow Connector 18"/>
          <p:cNvCxnSpPr/>
          <p:nvPr/>
        </p:nvCxnSpPr>
        <p:spPr>
          <a:xfrm>
            <a:off x="971600" y="2348880"/>
            <a:ext cx="1656184" cy="144016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87976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WLCG-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WLCG-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WLCG-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WO-powerpoint basis">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WO-powerpoint basis">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NWO">
      <a:dk1>
        <a:srgbClr val="ED1C24"/>
      </a:dk1>
      <a:lt1>
        <a:sysClr val="window" lastClr="FFFFFF"/>
      </a:lt1>
      <a:dk2>
        <a:srgbClr val="ED1C24"/>
      </a:dk2>
      <a:lt2>
        <a:srgbClr val="DDDEDF"/>
      </a:lt2>
      <a:accent1>
        <a:srgbClr val="ED1C24"/>
      </a:accent1>
      <a:accent2>
        <a:srgbClr val="FCAF17"/>
      </a:accent2>
      <a:accent3>
        <a:srgbClr val="F47920"/>
      </a:accent3>
      <a:accent4>
        <a:srgbClr val="17B009"/>
      </a:accent4>
      <a:accent5>
        <a:srgbClr val="279E8F"/>
      </a:accent5>
      <a:accent6>
        <a:srgbClr val="3E4E54"/>
      </a:accent6>
      <a:hlink>
        <a:srgbClr val="EB8803"/>
      </a:hlink>
      <a:folHlink>
        <a:srgbClr val="5F7791"/>
      </a:folHlink>
    </a:clrScheme>
    <a:fontScheme name="NWO - Tekstpagina">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WO - Tekstpagi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WO - Tekstpagi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WO - Tekstpagi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WO - Tekstpagi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WO - Tekstpagi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WO - Tekstpagi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WO - Tekstpagi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WO - Tekstpagi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WO - Tekstpagi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WO - Tekstpagi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WO - Tekstpagi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WO - Tekstpagi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1" i="0" u="none" strike="noStrike" cap="none" normalizeH="0" baseline="0" smtClean="0">
            <a:ln>
              <a:noFill/>
            </a:ln>
            <a:solidFill>
              <a:schemeClr val="bg1"/>
            </a:solidFill>
            <a:effectLst/>
            <a:latin typeface="Lucida Sans Unicod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1" i="0" u="none" strike="noStrike" cap="none" normalizeH="0" baseline="0" smtClean="0">
            <a:ln>
              <a:noFill/>
            </a:ln>
            <a:solidFill>
              <a:schemeClr val="bg1"/>
            </a:solidFill>
            <a:effectLst/>
            <a:latin typeface="Lucida Sans Unicode"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ege presentatie">
  <a:themeElements>
    <a:clrScheme name="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ge presentati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Lege presentati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ge presentati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ge presentati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ge presentati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ge presentati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ge presentati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ge presentati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ge presentati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ge presentati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ge presentati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ge presentati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ge presentati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pitchFamily="19" charset="0"/>
            <a:ea typeface="ＭＳ Ｐゴシック" pitchFamily="19" charset="-128"/>
            <a:cs typeface="ＭＳ Ｐゴシック" pitchFamily="19"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896</Words>
  <Application>Microsoft Office PowerPoint</Application>
  <PresentationFormat>Diavoorstelling (4:3)</PresentationFormat>
  <Paragraphs>200</Paragraphs>
  <Slides>15</Slides>
  <Notes>5</Notes>
  <HiddenSlides>0</HiddenSlides>
  <MMClips>0</MMClips>
  <ScaleCrop>false</ScaleCrop>
  <HeadingPairs>
    <vt:vector size="4" baseType="variant">
      <vt:variant>
        <vt:lpstr>Thema</vt:lpstr>
      </vt:variant>
      <vt:variant>
        <vt:i4>16</vt:i4>
      </vt:variant>
      <vt:variant>
        <vt:lpstr>Diatitels</vt:lpstr>
      </vt:variant>
      <vt:variant>
        <vt:i4>15</vt:i4>
      </vt:variant>
    </vt:vector>
  </HeadingPairs>
  <TitlesOfParts>
    <vt:vector size="31" baseType="lpstr">
      <vt:lpstr>Blank</vt:lpstr>
      <vt:lpstr>NWO-powerpoint basis</vt:lpstr>
      <vt:lpstr>1_NWO-powerpoint basis</vt:lpstr>
      <vt:lpstr>1_Blank</vt:lpstr>
      <vt:lpstr>1_Blank Presentation</vt:lpstr>
      <vt:lpstr>Beam</vt:lpstr>
      <vt:lpstr>Lege presentatie</vt:lpstr>
      <vt:lpstr>Bold Stripes</vt:lpstr>
      <vt:lpstr>1_Office Theme</vt:lpstr>
      <vt:lpstr>WLCG-new</vt:lpstr>
      <vt:lpstr>1_WLCG-new</vt:lpstr>
      <vt:lpstr>3_WLCG-new</vt:lpstr>
      <vt:lpstr>Office Theme</vt:lpstr>
      <vt:lpstr>2_Office Theme</vt:lpstr>
      <vt:lpstr>3_Office Theme</vt:lpstr>
      <vt:lpstr>4_Office Theme</vt:lpstr>
      <vt:lpstr>PowerPoint-presentatie</vt:lpstr>
      <vt:lpstr>PowerPoint-presentatie</vt:lpstr>
      <vt:lpstr>PowerPoint-presentatie</vt:lpstr>
      <vt:lpstr>WLCG Grid Sites</vt:lpstr>
      <vt:lpstr>LHC Networking</vt:lpstr>
      <vt:lpstr>Data in Tier 0</vt:lpstr>
      <vt:lpstr>Data transfers</vt:lpstr>
      <vt:lpstr>Processing on the grid</vt:lpstr>
      <vt:lpstr>CPU – around the Tiers </vt:lpstr>
      <vt:lpstr>Data analysis</vt:lpstr>
      <vt:lpstr>LHC + Experiments: spectacular start-up on 30 March 2010</vt:lpstr>
      <vt:lpstr>PowerPoint-presentatie</vt:lpstr>
      <vt:lpstr>Impact of the LHC Computing Grid</vt:lpstr>
      <vt:lpstr>Growth and evolution</vt:lpstr>
      <vt:lpstr>Evolution of capacity: CERN &amp; WLCG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2012-09-25T06:29:54Z</dcterms:created>
  <dcterms:modified xsi:type="dcterms:W3CDTF">2012-09-26T08:22:03Z</dcterms:modified>
</cp:coreProperties>
</file>